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7"/>
  </p:notesMasterIdLst>
  <p:sldIdLst>
    <p:sldId id="263" r:id="rId3"/>
    <p:sldId id="264" r:id="rId4"/>
    <p:sldId id="256" r:id="rId5"/>
    <p:sldId id="257" r:id="rId6"/>
  </p:sldIdLst>
  <p:sldSz cx="9144000" cy="5143500" type="screen16x9"/>
  <p:notesSz cx="9928225" cy="14357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480" autoAdjust="0"/>
    <p:restoredTop sz="95543" autoAdjust="0"/>
  </p:normalViewPr>
  <p:slideViewPr>
    <p:cSldViewPr>
      <p:cViewPr>
        <p:scale>
          <a:sx n="125" d="100"/>
          <a:sy n="125" d="100"/>
        </p:scale>
        <p:origin x="-130" y="-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717868"/>
          </a:xfrm>
          <a:prstGeom prst="rect">
            <a:avLst/>
          </a:prstGeom>
        </p:spPr>
        <p:txBody>
          <a:bodyPr vert="horz" lIns="138769" tIns="69385" rIns="138769" bIns="69385" rtlCol="0"/>
          <a:lstStyle>
            <a:lvl1pPr algn="l">
              <a:defRPr sz="1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717868"/>
          </a:xfrm>
          <a:prstGeom prst="rect">
            <a:avLst/>
          </a:prstGeom>
        </p:spPr>
        <p:txBody>
          <a:bodyPr vert="horz" lIns="138769" tIns="69385" rIns="138769" bIns="69385" rtlCol="0"/>
          <a:lstStyle>
            <a:lvl1pPr algn="r">
              <a:defRPr sz="1800"/>
            </a:lvl1pPr>
          </a:lstStyle>
          <a:p>
            <a:fld id="{3B3B6F17-2BD0-4F80-B5C5-22BBF677DB55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1076325"/>
            <a:ext cx="9572625" cy="538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69" tIns="69385" rIns="138769" bIns="6938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6819741"/>
            <a:ext cx="7942580" cy="6460808"/>
          </a:xfrm>
          <a:prstGeom prst="rect">
            <a:avLst/>
          </a:prstGeom>
        </p:spPr>
        <p:txBody>
          <a:bodyPr vert="horz" lIns="138769" tIns="69385" rIns="138769" bIns="6938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636990"/>
            <a:ext cx="4302231" cy="717868"/>
          </a:xfrm>
          <a:prstGeom prst="rect">
            <a:avLst/>
          </a:prstGeom>
        </p:spPr>
        <p:txBody>
          <a:bodyPr vert="horz" lIns="138769" tIns="69385" rIns="138769" bIns="69385" rtlCol="0" anchor="b"/>
          <a:lstStyle>
            <a:lvl1pPr algn="l">
              <a:defRPr sz="18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13636990"/>
            <a:ext cx="4302231" cy="717868"/>
          </a:xfrm>
          <a:prstGeom prst="rect">
            <a:avLst/>
          </a:prstGeom>
        </p:spPr>
        <p:txBody>
          <a:bodyPr vert="horz" lIns="138769" tIns="69385" rIns="138769" bIns="69385" rtlCol="0" anchor="b"/>
          <a:lstStyle>
            <a:lvl1pPr algn="r">
              <a:defRPr sz="1800"/>
            </a:lvl1pPr>
          </a:lstStyle>
          <a:p>
            <a:fld id="{16433528-3447-4865-A045-3D8D872FA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890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F0DA-BDD5-468D-92BC-9767B8FE36BF}" type="datetime1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1FF-2DC0-499E-B606-477D90051AD7}" type="datetime1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2843-8827-4C59-B60A-2F536BBB0F11}" type="datetime1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81B1E-F66F-41B1-945E-B6020C4A2F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521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4B465-BBBE-4486-A176-D84FD2ABD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044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96D32-9213-41CA-96EE-DC0602AB0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429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2878E-0515-4CD3-8CF1-94A7BCB69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36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8BED9-6352-4656-892D-E2C778FFF1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474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DD375-6C82-4EBC-A27A-46B835CAA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2717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3A879-E700-4E57-A880-B66D24C6A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612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4664D-E1D4-406B-9400-000E7996C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90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1B1C-83A9-4EFE-BF7C-E3762D17A68C}" type="datetime1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470CD-6CD9-40E3-92D7-BE9109FDD3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117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A48BB-ED4A-4B43-B37C-A49B580866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302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A26036-B761-45CF-BAE1-735DF2B521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67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709B-D1E2-4303-8BE1-52ED4D470746}" type="datetime1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0AB5-E99A-4893-B208-F37CB96AC00A}" type="datetime1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4564-535D-4961-9587-4750C9248583}" type="datetime1">
              <a:rPr lang="ru-RU" smtClean="0"/>
              <a:pPr/>
              <a:t>27.11.2015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F59F-789F-481B-BD2C-63746FA132CC}" type="datetime1">
              <a:rPr lang="ru-RU" smtClean="0"/>
              <a:pPr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262E-CA90-43FC-9DCA-B392539A1951}" type="datetime1">
              <a:rPr lang="ru-RU" smtClean="0"/>
              <a:pPr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32EE-1EC9-416A-8526-BAD997834096}" type="datetime1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901A-0A1A-4173-87B7-F2C1EE9FC4D2}" type="datetime1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44093-F73B-4037-B74F-E9B7416B7C24}" type="datetime1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black">
                  <a:tint val="75000"/>
                </a:prstClr>
              </a:solidFill>
              <a:latin typeface="Arial Narrow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black">
                  <a:tint val="75000"/>
                </a:prstClr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42677E-B0BF-4B06-B6D6-FC66FD16C7FE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96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27" t="3889" r="9016" b="18777"/>
          <a:stretch/>
        </p:blipFill>
        <p:spPr>
          <a:xfrm>
            <a:off x="-19410" y="541218"/>
            <a:ext cx="9163410" cy="4596580"/>
          </a:xfrm>
          <a:prstGeom prst="rect">
            <a:avLst/>
          </a:prstGeom>
          <a:ln>
            <a:solidFill>
              <a:srgbClr val="0070C0"/>
            </a:solidFill>
            <a:prstDash val="lgDash"/>
          </a:ln>
        </p:spPr>
      </p:pic>
      <p:sp>
        <p:nvSpPr>
          <p:cNvPr id="3" name="Овал 2"/>
          <p:cNvSpPr/>
          <p:nvPr/>
        </p:nvSpPr>
        <p:spPr>
          <a:xfrm>
            <a:off x="8721704" y="28567"/>
            <a:ext cx="395536" cy="252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733854" y="-21709"/>
            <a:ext cx="8014610" cy="49510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998" tIns="108000" rIns="91998" bIns="10800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Схема полета самолета </a:t>
            </a:r>
            <a:r>
              <a:rPr lang="en-US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F-16 </a:t>
            </a:r>
            <a:r>
              <a:rPr lang="ru-RU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Турецких ВВС с </a:t>
            </a:r>
            <a:r>
              <a:rPr lang="ru-RU" b="1" dirty="0" err="1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аэр</a:t>
            </a:r>
            <a:r>
              <a:rPr lang="ru-RU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ru-RU" b="1" dirty="0" err="1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Диярбакыр</a:t>
            </a:r>
            <a:endParaRPr lang="ru-RU" b="1" dirty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" name="Группа 14"/>
          <p:cNvGrpSpPr>
            <a:grpSpLocks/>
          </p:cNvGrpSpPr>
          <p:nvPr/>
        </p:nvGrpSpPr>
        <p:grpSpPr bwMode="auto">
          <a:xfrm>
            <a:off x="-2520" y="-74544"/>
            <a:ext cx="1471508" cy="600154"/>
            <a:chOff x="-806" y="-134134"/>
            <a:chExt cx="1470027" cy="600352"/>
          </a:xfrm>
        </p:grpSpPr>
        <p:pic>
          <p:nvPicPr>
            <p:cNvPr id="6" name="Picture 2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6" y="-134134"/>
              <a:ext cx="1470027" cy="524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806" y="9793"/>
              <a:ext cx="841775" cy="45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5" y="519499"/>
            <a:ext cx="9149039" cy="7561"/>
          </a:xfrm>
          <a:prstGeom prst="line">
            <a:avLst/>
          </a:prstGeom>
          <a:ln w="4445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-20538"/>
            <a:ext cx="323528" cy="273844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354052" y="681540"/>
            <a:ext cx="402580" cy="2442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900" b="1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17060" y="708987"/>
            <a:ext cx="79676" cy="181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900" b="1">
              <a:solidFill>
                <a:prstClr val="white"/>
              </a:solidFill>
            </a:endParaRPr>
          </a:p>
        </p:txBody>
      </p:sp>
      <p:cxnSp>
        <p:nvCxnSpPr>
          <p:cNvPr id="13" name="Прямая соединительная линия 12"/>
          <p:cNvCxnSpPr>
            <a:stCxn id="30" idx="4"/>
            <a:endCxn id="18" idx="7"/>
          </p:cNvCxnSpPr>
          <p:nvPr/>
        </p:nvCxnSpPr>
        <p:spPr>
          <a:xfrm flipH="1">
            <a:off x="1242884" y="3011370"/>
            <a:ext cx="528677" cy="1265145"/>
          </a:xfrm>
          <a:prstGeom prst="line">
            <a:avLst/>
          </a:prstGeom>
          <a:ln>
            <a:solidFill>
              <a:srgbClr val="0070C0"/>
            </a:solidFill>
            <a:headEnd type="stealth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 rot="4901677">
            <a:off x="1022557" y="4120323"/>
            <a:ext cx="336110" cy="723317"/>
            <a:chOff x="7855815" y="3863820"/>
            <a:chExt cx="586190" cy="896534"/>
          </a:xfrm>
          <a:solidFill>
            <a:srgbClr val="0070C0"/>
          </a:solidFill>
        </p:grpSpPr>
        <p:sp>
          <p:nvSpPr>
            <p:cNvPr id="15" name="Круговая стрелка 14"/>
            <p:cNvSpPr/>
            <p:nvPr/>
          </p:nvSpPr>
          <p:spPr>
            <a:xfrm rot="19244059">
              <a:off x="7941786" y="3863820"/>
              <a:ext cx="500219" cy="445958"/>
            </a:xfrm>
            <a:prstGeom prst="circularArrow">
              <a:avLst>
                <a:gd name="adj1" fmla="val 0"/>
                <a:gd name="adj2" fmla="val 1643750"/>
                <a:gd name="adj3" fmla="val 4017894"/>
                <a:gd name="adj4" fmla="val 8641564"/>
                <a:gd name="adj5" fmla="val 5309"/>
              </a:avLst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Круговая стрелка 15"/>
            <p:cNvSpPr/>
            <p:nvPr/>
          </p:nvSpPr>
          <p:spPr>
            <a:xfrm rot="7082788">
              <a:off x="7828684" y="4287266"/>
              <a:ext cx="500219" cy="445958"/>
            </a:xfrm>
            <a:prstGeom prst="circularArrow">
              <a:avLst>
                <a:gd name="adj1" fmla="val 0"/>
                <a:gd name="adj2" fmla="val 1643750"/>
                <a:gd name="adj3" fmla="val 4017894"/>
                <a:gd name="adj4" fmla="val 9426725"/>
                <a:gd name="adj5" fmla="val 5309"/>
              </a:avLst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8" name="Овал 17"/>
          <p:cNvSpPr/>
          <p:nvPr/>
        </p:nvSpPr>
        <p:spPr>
          <a:xfrm>
            <a:off x="1119958" y="4260697"/>
            <a:ext cx="144016" cy="108012"/>
          </a:xfrm>
          <a:prstGeom prst="ellipse">
            <a:avLst/>
          </a:prstGeom>
          <a:solidFill>
            <a:srgbClr val="0070C0"/>
          </a:solidFill>
          <a:ln w="2222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1191967" y="2949794"/>
            <a:ext cx="534869" cy="1310903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stealth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1825878" y="890767"/>
            <a:ext cx="6550537" cy="2059025"/>
          </a:xfrm>
          <a:prstGeom prst="line">
            <a:avLst/>
          </a:prstGeom>
          <a:ln>
            <a:solidFill>
              <a:srgbClr val="0070C0"/>
            </a:solidFill>
            <a:headEnd type="stealth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816286" y="843558"/>
            <a:ext cx="6537767" cy="205980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stealth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1699552" y="2903358"/>
            <a:ext cx="144016" cy="108012"/>
          </a:xfrm>
          <a:prstGeom prst="ellipse">
            <a:avLst/>
          </a:prstGeom>
          <a:solidFill>
            <a:srgbClr val="0070C0"/>
          </a:solidFill>
          <a:ln w="2222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7951807" y="1113589"/>
            <a:ext cx="1130506" cy="16158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050" b="1" dirty="0" smtClean="0">
                <a:latin typeface="Arial" pitchFamily="34" charset="0"/>
                <a:cs typeface="Arial" pitchFamily="34" charset="0"/>
              </a:rPr>
              <a:t>ДИЯРБАКЫР</a:t>
            </a:r>
            <a:endParaRPr 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843568" y="3011371"/>
            <a:ext cx="936104" cy="16158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050" b="1" dirty="0" smtClean="0">
                <a:latin typeface="Arial" pitchFamily="34" charset="0"/>
                <a:cs typeface="Arial" pitchFamily="34" charset="0"/>
              </a:rPr>
              <a:t>ИСЛЯХИЕ</a:t>
            </a:r>
            <a:endParaRPr 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олилиния 68"/>
          <p:cNvSpPr/>
          <p:nvPr/>
        </p:nvSpPr>
        <p:spPr>
          <a:xfrm>
            <a:off x="7680960" y="2227968"/>
            <a:ext cx="1445198" cy="511888"/>
          </a:xfrm>
          <a:custGeom>
            <a:avLst/>
            <a:gdLst>
              <a:gd name="connsiteX0" fmla="*/ 0 w 1445198"/>
              <a:gd name="connsiteY0" fmla="*/ 682517 h 682517"/>
              <a:gd name="connsiteX1" fmla="*/ 49065 w 1445198"/>
              <a:gd name="connsiteY1" fmla="*/ 669135 h 682517"/>
              <a:gd name="connsiteX2" fmla="*/ 75828 w 1445198"/>
              <a:gd name="connsiteY2" fmla="*/ 651293 h 682517"/>
              <a:gd name="connsiteX3" fmla="*/ 156117 w 1445198"/>
              <a:gd name="connsiteY3" fmla="*/ 624530 h 682517"/>
              <a:gd name="connsiteX4" fmla="*/ 182880 w 1445198"/>
              <a:gd name="connsiteY4" fmla="*/ 615609 h 682517"/>
              <a:gd name="connsiteX5" fmla="*/ 196261 w 1445198"/>
              <a:gd name="connsiteY5" fmla="*/ 606688 h 682517"/>
              <a:gd name="connsiteX6" fmla="*/ 236406 w 1445198"/>
              <a:gd name="connsiteY6" fmla="*/ 593307 h 682517"/>
              <a:gd name="connsiteX7" fmla="*/ 281011 w 1445198"/>
              <a:gd name="connsiteY7" fmla="*/ 584386 h 682517"/>
              <a:gd name="connsiteX8" fmla="*/ 307774 w 1445198"/>
              <a:gd name="connsiteY8" fmla="*/ 575465 h 682517"/>
              <a:gd name="connsiteX9" fmla="*/ 321155 w 1445198"/>
              <a:gd name="connsiteY9" fmla="*/ 566544 h 682517"/>
              <a:gd name="connsiteX10" fmla="*/ 334537 w 1445198"/>
              <a:gd name="connsiteY10" fmla="*/ 562083 h 682517"/>
              <a:gd name="connsiteX11" fmla="*/ 361300 w 1445198"/>
              <a:gd name="connsiteY11" fmla="*/ 544241 h 682517"/>
              <a:gd name="connsiteX12" fmla="*/ 379141 w 1445198"/>
              <a:gd name="connsiteY12" fmla="*/ 535320 h 682517"/>
              <a:gd name="connsiteX13" fmla="*/ 392523 w 1445198"/>
              <a:gd name="connsiteY13" fmla="*/ 526399 h 682517"/>
              <a:gd name="connsiteX14" fmla="*/ 432667 w 1445198"/>
              <a:gd name="connsiteY14" fmla="*/ 513018 h 682517"/>
              <a:gd name="connsiteX15" fmla="*/ 472812 w 1445198"/>
              <a:gd name="connsiteY15" fmla="*/ 499637 h 682517"/>
              <a:gd name="connsiteX16" fmla="*/ 486193 w 1445198"/>
              <a:gd name="connsiteY16" fmla="*/ 495176 h 682517"/>
              <a:gd name="connsiteX17" fmla="*/ 521877 w 1445198"/>
              <a:gd name="connsiteY17" fmla="*/ 486255 h 682517"/>
              <a:gd name="connsiteX18" fmla="*/ 539719 w 1445198"/>
              <a:gd name="connsiteY18" fmla="*/ 481795 h 682517"/>
              <a:gd name="connsiteX19" fmla="*/ 575403 w 1445198"/>
              <a:gd name="connsiteY19" fmla="*/ 468413 h 682517"/>
              <a:gd name="connsiteX20" fmla="*/ 588784 w 1445198"/>
              <a:gd name="connsiteY20" fmla="*/ 459492 h 682517"/>
              <a:gd name="connsiteX21" fmla="*/ 611087 w 1445198"/>
              <a:gd name="connsiteY21" fmla="*/ 455032 h 682517"/>
              <a:gd name="connsiteX22" fmla="*/ 637850 w 1445198"/>
              <a:gd name="connsiteY22" fmla="*/ 446111 h 682517"/>
              <a:gd name="connsiteX23" fmla="*/ 651231 w 1445198"/>
              <a:gd name="connsiteY23" fmla="*/ 441650 h 682517"/>
              <a:gd name="connsiteX24" fmla="*/ 669073 w 1445198"/>
              <a:gd name="connsiteY24" fmla="*/ 437190 h 682517"/>
              <a:gd name="connsiteX25" fmla="*/ 686915 w 1445198"/>
              <a:gd name="connsiteY25" fmla="*/ 428269 h 682517"/>
              <a:gd name="connsiteX26" fmla="*/ 713678 w 1445198"/>
              <a:gd name="connsiteY26" fmla="*/ 419348 h 682517"/>
              <a:gd name="connsiteX27" fmla="*/ 740441 w 1445198"/>
              <a:gd name="connsiteY27" fmla="*/ 401506 h 682517"/>
              <a:gd name="connsiteX28" fmla="*/ 771664 w 1445198"/>
              <a:gd name="connsiteY28" fmla="*/ 388124 h 682517"/>
              <a:gd name="connsiteX29" fmla="*/ 798427 w 1445198"/>
              <a:gd name="connsiteY29" fmla="*/ 374743 h 682517"/>
              <a:gd name="connsiteX30" fmla="*/ 825190 w 1445198"/>
              <a:gd name="connsiteY30" fmla="*/ 361361 h 682517"/>
              <a:gd name="connsiteX31" fmla="*/ 838572 w 1445198"/>
              <a:gd name="connsiteY31" fmla="*/ 352440 h 682517"/>
              <a:gd name="connsiteX32" fmla="*/ 856414 w 1445198"/>
              <a:gd name="connsiteY32" fmla="*/ 347980 h 682517"/>
              <a:gd name="connsiteX33" fmla="*/ 883177 w 1445198"/>
              <a:gd name="connsiteY33" fmla="*/ 339059 h 682517"/>
              <a:gd name="connsiteX34" fmla="*/ 923321 w 1445198"/>
              <a:gd name="connsiteY34" fmla="*/ 321217 h 682517"/>
              <a:gd name="connsiteX35" fmla="*/ 967926 w 1445198"/>
              <a:gd name="connsiteY35" fmla="*/ 307836 h 682517"/>
              <a:gd name="connsiteX36" fmla="*/ 999149 w 1445198"/>
              <a:gd name="connsiteY36" fmla="*/ 303375 h 682517"/>
              <a:gd name="connsiteX37" fmla="*/ 1034833 w 1445198"/>
              <a:gd name="connsiteY37" fmla="*/ 289994 h 682517"/>
              <a:gd name="connsiteX38" fmla="*/ 1061596 w 1445198"/>
              <a:gd name="connsiteY38" fmla="*/ 281073 h 682517"/>
              <a:gd name="connsiteX39" fmla="*/ 1088359 w 1445198"/>
              <a:gd name="connsiteY39" fmla="*/ 258770 h 682517"/>
              <a:gd name="connsiteX40" fmla="*/ 1115122 w 1445198"/>
              <a:gd name="connsiteY40" fmla="*/ 240928 h 682517"/>
              <a:gd name="connsiteX41" fmla="*/ 1155266 w 1445198"/>
              <a:gd name="connsiteY41" fmla="*/ 205244 h 682517"/>
              <a:gd name="connsiteX42" fmla="*/ 1186490 w 1445198"/>
              <a:gd name="connsiteY42" fmla="*/ 169560 h 682517"/>
              <a:gd name="connsiteX43" fmla="*/ 1195411 w 1445198"/>
              <a:gd name="connsiteY43" fmla="*/ 147258 h 682517"/>
              <a:gd name="connsiteX44" fmla="*/ 1235555 w 1445198"/>
              <a:gd name="connsiteY44" fmla="*/ 120495 h 682517"/>
              <a:gd name="connsiteX45" fmla="*/ 1248937 w 1445198"/>
              <a:gd name="connsiteY45" fmla="*/ 107114 h 682517"/>
              <a:gd name="connsiteX46" fmla="*/ 1293541 w 1445198"/>
              <a:gd name="connsiteY46" fmla="*/ 75890 h 682517"/>
              <a:gd name="connsiteX47" fmla="*/ 1320304 w 1445198"/>
              <a:gd name="connsiteY47" fmla="*/ 62509 h 682517"/>
              <a:gd name="connsiteX48" fmla="*/ 1360449 w 1445198"/>
              <a:gd name="connsiteY48" fmla="*/ 44667 h 682517"/>
              <a:gd name="connsiteX49" fmla="*/ 1373830 w 1445198"/>
              <a:gd name="connsiteY49" fmla="*/ 40206 h 682517"/>
              <a:gd name="connsiteX50" fmla="*/ 1400593 w 1445198"/>
              <a:gd name="connsiteY50" fmla="*/ 26825 h 682517"/>
              <a:gd name="connsiteX51" fmla="*/ 1413975 w 1445198"/>
              <a:gd name="connsiteY51" fmla="*/ 17904 h 682517"/>
              <a:gd name="connsiteX52" fmla="*/ 1422896 w 1445198"/>
              <a:gd name="connsiteY52" fmla="*/ 4522 h 682517"/>
              <a:gd name="connsiteX53" fmla="*/ 1445198 w 1445198"/>
              <a:gd name="connsiteY53" fmla="*/ 62 h 68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45198" h="682517">
                <a:moveTo>
                  <a:pt x="0" y="682517"/>
                </a:moveTo>
                <a:cubicBezTo>
                  <a:pt x="11968" y="680123"/>
                  <a:pt x="39365" y="675602"/>
                  <a:pt x="49065" y="669135"/>
                </a:cubicBezTo>
                <a:cubicBezTo>
                  <a:pt x="57986" y="663188"/>
                  <a:pt x="65656" y="654684"/>
                  <a:pt x="75828" y="651293"/>
                </a:cubicBezTo>
                <a:lnTo>
                  <a:pt x="156117" y="624530"/>
                </a:lnTo>
                <a:cubicBezTo>
                  <a:pt x="156122" y="624528"/>
                  <a:pt x="182875" y="615613"/>
                  <a:pt x="182880" y="615609"/>
                </a:cubicBezTo>
                <a:cubicBezTo>
                  <a:pt x="187340" y="612635"/>
                  <a:pt x="191466" y="609085"/>
                  <a:pt x="196261" y="606688"/>
                </a:cubicBezTo>
                <a:cubicBezTo>
                  <a:pt x="210278" y="599679"/>
                  <a:pt x="221498" y="596502"/>
                  <a:pt x="236406" y="593307"/>
                </a:cubicBezTo>
                <a:cubicBezTo>
                  <a:pt x="251232" y="590130"/>
                  <a:pt x="266626" y="589181"/>
                  <a:pt x="281011" y="584386"/>
                </a:cubicBezTo>
                <a:lnTo>
                  <a:pt x="307774" y="575465"/>
                </a:lnTo>
                <a:cubicBezTo>
                  <a:pt x="312234" y="572491"/>
                  <a:pt x="316360" y="568941"/>
                  <a:pt x="321155" y="566544"/>
                </a:cubicBezTo>
                <a:cubicBezTo>
                  <a:pt x="325361" y="564441"/>
                  <a:pt x="330427" y="564367"/>
                  <a:pt x="334537" y="562083"/>
                </a:cubicBezTo>
                <a:cubicBezTo>
                  <a:pt x="343909" y="556876"/>
                  <a:pt x="351710" y="549036"/>
                  <a:pt x="361300" y="544241"/>
                </a:cubicBezTo>
                <a:cubicBezTo>
                  <a:pt x="367247" y="541267"/>
                  <a:pt x="373368" y="538619"/>
                  <a:pt x="379141" y="535320"/>
                </a:cubicBezTo>
                <a:cubicBezTo>
                  <a:pt x="383796" y="532660"/>
                  <a:pt x="387624" y="528576"/>
                  <a:pt x="392523" y="526399"/>
                </a:cubicBezTo>
                <a:cubicBezTo>
                  <a:pt x="392533" y="526395"/>
                  <a:pt x="425971" y="515250"/>
                  <a:pt x="432667" y="513018"/>
                </a:cubicBezTo>
                <a:lnTo>
                  <a:pt x="472812" y="499637"/>
                </a:lnTo>
                <a:cubicBezTo>
                  <a:pt x="477272" y="498150"/>
                  <a:pt x="481632" y="496316"/>
                  <a:pt x="486193" y="495176"/>
                </a:cubicBezTo>
                <a:lnTo>
                  <a:pt x="521877" y="486255"/>
                </a:lnTo>
                <a:cubicBezTo>
                  <a:pt x="527824" y="484768"/>
                  <a:pt x="533903" y="483734"/>
                  <a:pt x="539719" y="481795"/>
                </a:cubicBezTo>
                <a:cubicBezTo>
                  <a:pt x="551297" y="477935"/>
                  <a:pt x="564742" y="473744"/>
                  <a:pt x="575403" y="468413"/>
                </a:cubicBezTo>
                <a:cubicBezTo>
                  <a:pt x="580198" y="466016"/>
                  <a:pt x="583765" y="461374"/>
                  <a:pt x="588784" y="459492"/>
                </a:cubicBezTo>
                <a:cubicBezTo>
                  <a:pt x="595883" y="456830"/>
                  <a:pt x="603773" y="457027"/>
                  <a:pt x="611087" y="455032"/>
                </a:cubicBezTo>
                <a:cubicBezTo>
                  <a:pt x="620159" y="452558"/>
                  <a:pt x="628929" y="449085"/>
                  <a:pt x="637850" y="446111"/>
                </a:cubicBezTo>
                <a:cubicBezTo>
                  <a:pt x="642310" y="444624"/>
                  <a:pt x="646670" y="442790"/>
                  <a:pt x="651231" y="441650"/>
                </a:cubicBezTo>
                <a:lnTo>
                  <a:pt x="669073" y="437190"/>
                </a:lnTo>
                <a:cubicBezTo>
                  <a:pt x="675020" y="434216"/>
                  <a:pt x="680741" y="430738"/>
                  <a:pt x="686915" y="428269"/>
                </a:cubicBezTo>
                <a:cubicBezTo>
                  <a:pt x="695646" y="424777"/>
                  <a:pt x="713678" y="419348"/>
                  <a:pt x="713678" y="419348"/>
                </a:cubicBezTo>
                <a:cubicBezTo>
                  <a:pt x="722599" y="413401"/>
                  <a:pt x="730270" y="404897"/>
                  <a:pt x="740441" y="401506"/>
                </a:cubicBezTo>
                <a:cubicBezTo>
                  <a:pt x="755453" y="396501"/>
                  <a:pt x="756232" y="396942"/>
                  <a:pt x="771664" y="388124"/>
                </a:cubicBezTo>
                <a:cubicBezTo>
                  <a:pt x="795874" y="374290"/>
                  <a:pt x="773895" y="382920"/>
                  <a:pt x="798427" y="374743"/>
                </a:cubicBezTo>
                <a:cubicBezTo>
                  <a:pt x="836779" y="349176"/>
                  <a:pt x="788255" y="379829"/>
                  <a:pt x="825190" y="361361"/>
                </a:cubicBezTo>
                <a:cubicBezTo>
                  <a:pt x="829985" y="358963"/>
                  <a:pt x="833644" y="354552"/>
                  <a:pt x="838572" y="352440"/>
                </a:cubicBezTo>
                <a:cubicBezTo>
                  <a:pt x="844207" y="350025"/>
                  <a:pt x="850542" y="349741"/>
                  <a:pt x="856414" y="347980"/>
                </a:cubicBezTo>
                <a:cubicBezTo>
                  <a:pt x="865421" y="345278"/>
                  <a:pt x="883177" y="339059"/>
                  <a:pt x="883177" y="339059"/>
                </a:cubicBezTo>
                <a:cubicBezTo>
                  <a:pt x="904382" y="324922"/>
                  <a:pt x="891473" y="331833"/>
                  <a:pt x="923321" y="321217"/>
                </a:cubicBezTo>
                <a:cubicBezTo>
                  <a:pt x="937653" y="316440"/>
                  <a:pt x="953635" y="310898"/>
                  <a:pt x="967926" y="307836"/>
                </a:cubicBezTo>
                <a:cubicBezTo>
                  <a:pt x="978206" y="305633"/>
                  <a:pt x="988741" y="304862"/>
                  <a:pt x="999149" y="303375"/>
                </a:cubicBezTo>
                <a:cubicBezTo>
                  <a:pt x="1029063" y="288418"/>
                  <a:pt x="1004465" y="299104"/>
                  <a:pt x="1034833" y="289994"/>
                </a:cubicBezTo>
                <a:cubicBezTo>
                  <a:pt x="1043840" y="287292"/>
                  <a:pt x="1061596" y="281073"/>
                  <a:pt x="1061596" y="281073"/>
                </a:cubicBezTo>
                <a:cubicBezTo>
                  <a:pt x="1109408" y="249199"/>
                  <a:pt x="1036850" y="298833"/>
                  <a:pt x="1088359" y="258770"/>
                </a:cubicBezTo>
                <a:cubicBezTo>
                  <a:pt x="1096822" y="252187"/>
                  <a:pt x="1106885" y="247792"/>
                  <a:pt x="1115122" y="240928"/>
                </a:cubicBezTo>
                <a:cubicBezTo>
                  <a:pt x="1176234" y="190002"/>
                  <a:pt x="1118403" y="229820"/>
                  <a:pt x="1155266" y="205244"/>
                </a:cubicBezTo>
                <a:cubicBezTo>
                  <a:pt x="1176082" y="174020"/>
                  <a:pt x="1164187" y="184428"/>
                  <a:pt x="1186490" y="169560"/>
                </a:cubicBezTo>
                <a:cubicBezTo>
                  <a:pt x="1189464" y="162126"/>
                  <a:pt x="1190092" y="153242"/>
                  <a:pt x="1195411" y="147258"/>
                </a:cubicBezTo>
                <a:cubicBezTo>
                  <a:pt x="1231061" y="107152"/>
                  <a:pt x="1211040" y="145008"/>
                  <a:pt x="1235555" y="120495"/>
                </a:cubicBezTo>
                <a:cubicBezTo>
                  <a:pt x="1240016" y="116035"/>
                  <a:pt x="1244148" y="111219"/>
                  <a:pt x="1248937" y="107114"/>
                </a:cubicBezTo>
                <a:cubicBezTo>
                  <a:pt x="1260497" y="97205"/>
                  <a:pt x="1282022" y="83569"/>
                  <a:pt x="1293541" y="75890"/>
                </a:cubicBezTo>
                <a:cubicBezTo>
                  <a:pt x="1310833" y="64362"/>
                  <a:pt x="1301839" y="68664"/>
                  <a:pt x="1320304" y="62509"/>
                </a:cubicBezTo>
                <a:cubicBezTo>
                  <a:pt x="1341511" y="48371"/>
                  <a:pt x="1328599" y="55284"/>
                  <a:pt x="1360449" y="44667"/>
                </a:cubicBezTo>
                <a:cubicBezTo>
                  <a:pt x="1364909" y="43180"/>
                  <a:pt x="1369918" y="42814"/>
                  <a:pt x="1373830" y="40206"/>
                </a:cubicBezTo>
                <a:cubicBezTo>
                  <a:pt x="1391124" y="28677"/>
                  <a:pt x="1382126" y="32980"/>
                  <a:pt x="1400593" y="26825"/>
                </a:cubicBezTo>
                <a:cubicBezTo>
                  <a:pt x="1405054" y="23851"/>
                  <a:pt x="1410184" y="21695"/>
                  <a:pt x="1413975" y="17904"/>
                </a:cubicBezTo>
                <a:cubicBezTo>
                  <a:pt x="1417766" y="14113"/>
                  <a:pt x="1418710" y="7871"/>
                  <a:pt x="1422896" y="4522"/>
                </a:cubicBezTo>
                <a:cubicBezTo>
                  <a:pt x="1429646" y="-878"/>
                  <a:pt x="1437554" y="62"/>
                  <a:pt x="1445198" y="62"/>
                </a:cubicBezTo>
              </a:path>
            </a:pathLst>
          </a:custGeom>
          <a:noFill/>
          <a:ln>
            <a:solidFill>
              <a:srgbClr val="C00000"/>
            </a:solidFill>
            <a:prstDash val="lgDash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200150" y="4569972"/>
            <a:ext cx="0" cy="297303"/>
          </a:xfrm>
          <a:prstGeom prst="line">
            <a:avLst/>
          </a:prstGeom>
          <a:ln>
            <a:solidFill>
              <a:srgbClr val="0070C0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8" name="Полилиния 67"/>
          <p:cNvSpPr/>
          <p:nvPr/>
        </p:nvSpPr>
        <p:spPr>
          <a:xfrm>
            <a:off x="851953" y="2689674"/>
            <a:ext cx="6837928" cy="2228014"/>
          </a:xfrm>
          <a:custGeom>
            <a:avLst/>
            <a:gdLst>
              <a:gd name="connsiteX0" fmla="*/ 0 w 6837928"/>
              <a:gd name="connsiteY0" fmla="*/ 2814568 h 2970685"/>
              <a:gd name="connsiteX1" fmla="*/ 22303 w 6837928"/>
              <a:gd name="connsiteY1" fmla="*/ 2805647 h 2970685"/>
              <a:gd name="connsiteX2" fmla="*/ 196262 w 6837928"/>
              <a:gd name="connsiteY2" fmla="*/ 2805647 h 2970685"/>
              <a:gd name="connsiteX3" fmla="*/ 200722 w 6837928"/>
              <a:gd name="connsiteY3" fmla="*/ 2859173 h 2970685"/>
              <a:gd name="connsiteX4" fmla="*/ 205183 w 6837928"/>
              <a:gd name="connsiteY4" fmla="*/ 2872554 h 2970685"/>
              <a:gd name="connsiteX5" fmla="*/ 218564 w 6837928"/>
              <a:gd name="connsiteY5" fmla="*/ 2881475 h 2970685"/>
              <a:gd name="connsiteX6" fmla="*/ 231946 w 6837928"/>
              <a:gd name="connsiteY6" fmla="*/ 2854712 h 2970685"/>
              <a:gd name="connsiteX7" fmla="*/ 227485 w 6837928"/>
              <a:gd name="connsiteY7" fmla="*/ 2868094 h 2970685"/>
              <a:gd name="connsiteX8" fmla="*/ 245327 w 6837928"/>
              <a:gd name="connsiteY8" fmla="*/ 2881475 h 2970685"/>
              <a:gd name="connsiteX9" fmla="*/ 249787 w 6837928"/>
              <a:gd name="connsiteY9" fmla="*/ 2894857 h 2970685"/>
              <a:gd name="connsiteX10" fmla="*/ 312234 w 6837928"/>
              <a:gd name="connsiteY10" fmla="*/ 2908238 h 2970685"/>
              <a:gd name="connsiteX11" fmla="*/ 423747 w 6837928"/>
              <a:gd name="connsiteY11" fmla="*/ 2917159 h 2970685"/>
              <a:gd name="connsiteX12" fmla="*/ 468351 w 6837928"/>
              <a:gd name="connsiteY12" fmla="*/ 2935001 h 2970685"/>
              <a:gd name="connsiteX13" fmla="*/ 472812 w 6837928"/>
              <a:gd name="connsiteY13" fmla="*/ 2948383 h 2970685"/>
              <a:gd name="connsiteX14" fmla="*/ 517417 w 6837928"/>
              <a:gd name="connsiteY14" fmla="*/ 2966225 h 2970685"/>
              <a:gd name="connsiteX15" fmla="*/ 530798 w 6837928"/>
              <a:gd name="connsiteY15" fmla="*/ 2970685 h 2970685"/>
              <a:gd name="connsiteX16" fmla="*/ 548640 w 6837928"/>
              <a:gd name="connsiteY16" fmla="*/ 2966225 h 2970685"/>
              <a:gd name="connsiteX17" fmla="*/ 566482 w 6837928"/>
              <a:gd name="connsiteY17" fmla="*/ 2939462 h 2970685"/>
              <a:gd name="connsiteX18" fmla="*/ 579864 w 6837928"/>
              <a:gd name="connsiteY18" fmla="*/ 2912699 h 2970685"/>
              <a:gd name="connsiteX19" fmla="*/ 575403 w 6837928"/>
              <a:gd name="connsiteY19" fmla="*/ 2841331 h 2970685"/>
              <a:gd name="connsiteX20" fmla="*/ 575403 w 6837928"/>
              <a:gd name="connsiteY20" fmla="*/ 2747661 h 2970685"/>
              <a:gd name="connsiteX21" fmla="*/ 602166 w 6837928"/>
              <a:gd name="connsiteY21" fmla="*/ 2729819 h 2970685"/>
              <a:gd name="connsiteX22" fmla="*/ 615547 w 6837928"/>
              <a:gd name="connsiteY22" fmla="*/ 2720898 h 2970685"/>
              <a:gd name="connsiteX23" fmla="*/ 628929 w 6837928"/>
              <a:gd name="connsiteY23" fmla="*/ 2711977 h 2970685"/>
              <a:gd name="connsiteX24" fmla="*/ 651231 w 6837928"/>
              <a:gd name="connsiteY24" fmla="*/ 2694135 h 2970685"/>
              <a:gd name="connsiteX25" fmla="*/ 669073 w 6837928"/>
              <a:gd name="connsiteY25" fmla="*/ 2689674 h 2970685"/>
              <a:gd name="connsiteX26" fmla="*/ 686915 w 6837928"/>
              <a:gd name="connsiteY26" fmla="*/ 2680753 h 2970685"/>
              <a:gd name="connsiteX27" fmla="*/ 704757 w 6837928"/>
              <a:gd name="connsiteY27" fmla="*/ 2676293 h 2970685"/>
              <a:gd name="connsiteX28" fmla="*/ 762744 w 6837928"/>
              <a:gd name="connsiteY28" fmla="*/ 2667372 h 2970685"/>
              <a:gd name="connsiteX29" fmla="*/ 785046 w 6837928"/>
              <a:gd name="connsiteY29" fmla="*/ 2649530 h 2970685"/>
              <a:gd name="connsiteX30" fmla="*/ 776125 w 6837928"/>
              <a:gd name="connsiteY30" fmla="*/ 2631688 h 2970685"/>
              <a:gd name="connsiteX31" fmla="*/ 771665 w 6837928"/>
              <a:gd name="connsiteY31" fmla="*/ 2618307 h 2970685"/>
              <a:gd name="connsiteX32" fmla="*/ 762744 w 6837928"/>
              <a:gd name="connsiteY32" fmla="*/ 2604925 h 2970685"/>
              <a:gd name="connsiteX33" fmla="*/ 758283 w 6837928"/>
              <a:gd name="connsiteY33" fmla="*/ 2591544 h 2970685"/>
              <a:gd name="connsiteX34" fmla="*/ 744902 w 6837928"/>
              <a:gd name="connsiteY34" fmla="*/ 2582623 h 2970685"/>
              <a:gd name="connsiteX35" fmla="*/ 740441 w 6837928"/>
              <a:gd name="connsiteY35" fmla="*/ 2538018 h 2970685"/>
              <a:gd name="connsiteX36" fmla="*/ 776125 w 6837928"/>
              <a:gd name="connsiteY36" fmla="*/ 2546939 h 2970685"/>
              <a:gd name="connsiteX37" fmla="*/ 802888 w 6837928"/>
              <a:gd name="connsiteY37" fmla="*/ 2564781 h 2970685"/>
              <a:gd name="connsiteX38" fmla="*/ 851953 w 6837928"/>
              <a:gd name="connsiteY38" fmla="*/ 2578162 h 2970685"/>
              <a:gd name="connsiteX39" fmla="*/ 923321 w 6837928"/>
              <a:gd name="connsiteY39" fmla="*/ 2573702 h 2970685"/>
              <a:gd name="connsiteX40" fmla="*/ 927782 w 6837928"/>
              <a:gd name="connsiteY40" fmla="*/ 2560320 h 2970685"/>
              <a:gd name="connsiteX41" fmla="*/ 923321 w 6837928"/>
              <a:gd name="connsiteY41" fmla="*/ 2497873 h 2970685"/>
              <a:gd name="connsiteX42" fmla="*/ 918861 w 6837928"/>
              <a:gd name="connsiteY42" fmla="*/ 2484492 h 2970685"/>
              <a:gd name="connsiteX43" fmla="*/ 923321 w 6837928"/>
              <a:gd name="connsiteY43" fmla="*/ 2457729 h 2970685"/>
              <a:gd name="connsiteX44" fmla="*/ 932242 w 6837928"/>
              <a:gd name="connsiteY44" fmla="*/ 2430966 h 2970685"/>
              <a:gd name="connsiteX45" fmla="*/ 936703 w 6837928"/>
              <a:gd name="connsiteY45" fmla="*/ 2413124 h 2970685"/>
              <a:gd name="connsiteX46" fmla="*/ 923321 w 6837928"/>
              <a:gd name="connsiteY46" fmla="*/ 2386361 h 2970685"/>
              <a:gd name="connsiteX47" fmla="*/ 914400 w 6837928"/>
              <a:gd name="connsiteY47" fmla="*/ 2355138 h 2970685"/>
              <a:gd name="connsiteX48" fmla="*/ 909940 w 6837928"/>
              <a:gd name="connsiteY48" fmla="*/ 2341756 h 2970685"/>
              <a:gd name="connsiteX49" fmla="*/ 905479 w 6837928"/>
              <a:gd name="connsiteY49" fmla="*/ 2323914 h 2970685"/>
              <a:gd name="connsiteX50" fmla="*/ 896558 w 6837928"/>
              <a:gd name="connsiteY50" fmla="*/ 2297151 h 2970685"/>
              <a:gd name="connsiteX51" fmla="*/ 901019 w 6837928"/>
              <a:gd name="connsiteY51" fmla="*/ 2190100 h 2970685"/>
              <a:gd name="connsiteX52" fmla="*/ 918861 w 6837928"/>
              <a:gd name="connsiteY52" fmla="*/ 2181179 h 2970685"/>
              <a:gd name="connsiteX53" fmla="*/ 945624 w 6837928"/>
              <a:gd name="connsiteY53" fmla="*/ 2154416 h 2970685"/>
              <a:gd name="connsiteX54" fmla="*/ 985768 w 6837928"/>
              <a:gd name="connsiteY54" fmla="*/ 2132113 h 2970685"/>
              <a:gd name="connsiteX55" fmla="*/ 1016991 w 6837928"/>
              <a:gd name="connsiteY55" fmla="*/ 2109811 h 2970685"/>
              <a:gd name="connsiteX56" fmla="*/ 1021452 w 6837928"/>
              <a:gd name="connsiteY56" fmla="*/ 2096429 h 2970685"/>
              <a:gd name="connsiteX57" fmla="*/ 1025912 w 6837928"/>
              <a:gd name="connsiteY57" fmla="*/ 2047364 h 2970685"/>
              <a:gd name="connsiteX58" fmla="*/ 1052675 w 6837928"/>
              <a:gd name="connsiteY58" fmla="*/ 2029522 h 2970685"/>
              <a:gd name="connsiteX59" fmla="*/ 1066057 w 6837928"/>
              <a:gd name="connsiteY59" fmla="*/ 2016141 h 2970685"/>
              <a:gd name="connsiteX60" fmla="*/ 1110662 w 6837928"/>
              <a:gd name="connsiteY60" fmla="*/ 2002759 h 2970685"/>
              <a:gd name="connsiteX61" fmla="*/ 1164187 w 6837928"/>
              <a:gd name="connsiteY61" fmla="*/ 1984917 h 2970685"/>
              <a:gd name="connsiteX62" fmla="*/ 1222174 w 6837928"/>
              <a:gd name="connsiteY62" fmla="*/ 1975996 h 2970685"/>
              <a:gd name="connsiteX63" fmla="*/ 1244476 w 6837928"/>
              <a:gd name="connsiteY63" fmla="*/ 1971536 h 2970685"/>
              <a:gd name="connsiteX64" fmla="*/ 1275700 w 6837928"/>
              <a:gd name="connsiteY64" fmla="*/ 1975996 h 2970685"/>
              <a:gd name="connsiteX65" fmla="*/ 1289081 w 6837928"/>
              <a:gd name="connsiteY65" fmla="*/ 1980457 h 2970685"/>
              <a:gd name="connsiteX66" fmla="*/ 1338147 w 6837928"/>
              <a:gd name="connsiteY66" fmla="*/ 1975996 h 2970685"/>
              <a:gd name="connsiteX67" fmla="*/ 1471961 w 6837928"/>
              <a:gd name="connsiteY67" fmla="*/ 1962615 h 2970685"/>
              <a:gd name="connsiteX68" fmla="*/ 1485343 w 6837928"/>
              <a:gd name="connsiteY68" fmla="*/ 1931391 h 2970685"/>
              <a:gd name="connsiteX69" fmla="*/ 1489803 w 6837928"/>
              <a:gd name="connsiteY69" fmla="*/ 1918010 h 2970685"/>
              <a:gd name="connsiteX70" fmla="*/ 1485343 w 6837928"/>
              <a:gd name="connsiteY70" fmla="*/ 1877866 h 2970685"/>
              <a:gd name="connsiteX71" fmla="*/ 1467501 w 6837928"/>
              <a:gd name="connsiteY71" fmla="*/ 1837721 h 2970685"/>
              <a:gd name="connsiteX72" fmla="*/ 1454119 w 6837928"/>
              <a:gd name="connsiteY72" fmla="*/ 1833261 h 2970685"/>
              <a:gd name="connsiteX73" fmla="*/ 1405054 w 6837928"/>
              <a:gd name="connsiteY73" fmla="*/ 1815419 h 2970685"/>
              <a:gd name="connsiteX74" fmla="*/ 1382751 w 6837928"/>
              <a:gd name="connsiteY74" fmla="*/ 1788656 h 2970685"/>
              <a:gd name="connsiteX75" fmla="*/ 1351528 w 6837928"/>
              <a:gd name="connsiteY75" fmla="*/ 1752972 h 2970685"/>
              <a:gd name="connsiteX76" fmla="*/ 1284621 w 6837928"/>
              <a:gd name="connsiteY76" fmla="*/ 1748511 h 2970685"/>
              <a:gd name="connsiteX77" fmla="*/ 1235555 w 6837928"/>
              <a:gd name="connsiteY77" fmla="*/ 1757432 h 2970685"/>
              <a:gd name="connsiteX78" fmla="*/ 1217713 w 6837928"/>
              <a:gd name="connsiteY78" fmla="*/ 1766353 h 2970685"/>
              <a:gd name="connsiteX79" fmla="*/ 1213253 w 6837928"/>
              <a:gd name="connsiteY79" fmla="*/ 1748511 h 2970685"/>
              <a:gd name="connsiteX80" fmla="*/ 1204332 w 6837928"/>
              <a:gd name="connsiteY80" fmla="*/ 1699446 h 2970685"/>
              <a:gd name="connsiteX81" fmla="*/ 1199871 w 6837928"/>
              <a:gd name="connsiteY81" fmla="*/ 1686065 h 2970685"/>
              <a:gd name="connsiteX82" fmla="*/ 1190950 w 6837928"/>
              <a:gd name="connsiteY82" fmla="*/ 1672683 h 2970685"/>
              <a:gd name="connsiteX83" fmla="*/ 1173108 w 6837928"/>
              <a:gd name="connsiteY83" fmla="*/ 1650381 h 2970685"/>
              <a:gd name="connsiteX84" fmla="*/ 1168648 w 6837928"/>
              <a:gd name="connsiteY84" fmla="*/ 1636999 h 2970685"/>
              <a:gd name="connsiteX85" fmla="*/ 1146346 w 6837928"/>
              <a:gd name="connsiteY85" fmla="*/ 1605776 h 2970685"/>
              <a:gd name="connsiteX86" fmla="*/ 1141885 w 6837928"/>
              <a:gd name="connsiteY86" fmla="*/ 1592394 h 2970685"/>
              <a:gd name="connsiteX87" fmla="*/ 1132964 w 6837928"/>
              <a:gd name="connsiteY87" fmla="*/ 1556710 h 2970685"/>
              <a:gd name="connsiteX88" fmla="*/ 1124043 w 6837928"/>
              <a:gd name="connsiteY88" fmla="*/ 1543329 h 2970685"/>
              <a:gd name="connsiteX89" fmla="*/ 1119583 w 6837928"/>
              <a:gd name="connsiteY89" fmla="*/ 1529948 h 2970685"/>
              <a:gd name="connsiteX90" fmla="*/ 1110662 w 6837928"/>
              <a:gd name="connsiteY90" fmla="*/ 1516566 h 2970685"/>
              <a:gd name="connsiteX91" fmla="*/ 1101741 w 6837928"/>
              <a:gd name="connsiteY91" fmla="*/ 1480882 h 2970685"/>
              <a:gd name="connsiteX92" fmla="*/ 1088359 w 6837928"/>
              <a:gd name="connsiteY92" fmla="*/ 1471961 h 2970685"/>
              <a:gd name="connsiteX93" fmla="*/ 1083899 w 6837928"/>
              <a:gd name="connsiteY93" fmla="*/ 1458580 h 2970685"/>
              <a:gd name="connsiteX94" fmla="*/ 1057136 w 6837928"/>
              <a:gd name="connsiteY94" fmla="*/ 1440738 h 2970685"/>
              <a:gd name="connsiteX95" fmla="*/ 1057136 w 6837928"/>
              <a:gd name="connsiteY95" fmla="*/ 1391672 h 2970685"/>
              <a:gd name="connsiteX96" fmla="*/ 1052675 w 6837928"/>
              <a:gd name="connsiteY96" fmla="*/ 1329226 h 2970685"/>
              <a:gd name="connsiteX97" fmla="*/ 1039294 w 6837928"/>
              <a:gd name="connsiteY97" fmla="*/ 1266779 h 2970685"/>
              <a:gd name="connsiteX98" fmla="*/ 1034833 w 6837928"/>
              <a:gd name="connsiteY98" fmla="*/ 1253397 h 2970685"/>
              <a:gd name="connsiteX99" fmla="*/ 1030373 w 6837928"/>
              <a:gd name="connsiteY99" fmla="*/ 1231095 h 2970685"/>
              <a:gd name="connsiteX100" fmla="*/ 1016991 w 6837928"/>
              <a:gd name="connsiteY100" fmla="*/ 1182029 h 2970685"/>
              <a:gd name="connsiteX101" fmla="*/ 1043754 w 6837928"/>
              <a:gd name="connsiteY101" fmla="*/ 1043754 h 2970685"/>
              <a:gd name="connsiteX102" fmla="*/ 1057136 w 6837928"/>
              <a:gd name="connsiteY102" fmla="*/ 1030373 h 2970685"/>
              <a:gd name="connsiteX103" fmla="*/ 1061596 w 6837928"/>
              <a:gd name="connsiteY103" fmla="*/ 976847 h 2970685"/>
              <a:gd name="connsiteX104" fmla="*/ 1048215 w 6837928"/>
              <a:gd name="connsiteY104" fmla="*/ 959005 h 2970685"/>
              <a:gd name="connsiteX105" fmla="*/ 1034833 w 6837928"/>
              <a:gd name="connsiteY105" fmla="*/ 954545 h 2970685"/>
              <a:gd name="connsiteX106" fmla="*/ 1043754 w 6837928"/>
              <a:gd name="connsiteY106" fmla="*/ 901019 h 2970685"/>
              <a:gd name="connsiteX107" fmla="*/ 1057136 w 6837928"/>
              <a:gd name="connsiteY107" fmla="*/ 887637 h 2970685"/>
              <a:gd name="connsiteX108" fmla="*/ 1066057 w 6837928"/>
              <a:gd name="connsiteY108" fmla="*/ 874256 h 2970685"/>
              <a:gd name="connsiteX109" fmla="*/ 1070517 w 6837928"/>
              <a:gd name="connsiteY109" fmla="*/ 860874 h 2970685"/>
              <a:gd name="connsiteX110" fmla="*/ 1079438 w 6837928"/>
              <a:gd name="connsiteY110" fmla="*/ 825190 h 2970685"/>
              <a:gd name="connsiteX111" fmla="*/ 1088359 w 6837928"/>
              <a:gd name="connsiteY111" fmla="*/ 811809 h 2970685"/>
              <a:gd name="connsiteX112" fmla="*/ 1092820 w 6837928"/>
              <a:gd name="connsiteY112" fmla="*/ 785046 h 2970685"/>
              <a:gd name="connsiteX113" fmla="*/ 1150806 w 6837928"/>
              <a:gd name="connsiteY113" fmla="*/ 771665 h 2970685"/>
              <a:gd name="connsiteX114" fmla="*/ 1213253 w 6837928"/>
              <a:gd name="connsiteY114" fmla="*/ 771665 h 2970685"/>
              <a:gd name="connsiteX115" fmla="*/ 1284621 w 6837928"/>
              <a:gd name="connsiteY115" fmla="*/ 776125 h 2970685"/>
              <a:gd name="connsiteX116" fmla="*/ 1418435 w 6837928"/>
              <a:gd name="connsiteY116" fmla="*/ 785046 h 2970685"/>
              <a:gd name="connsiteX117" fmla="*/ 1494264 w 6837928"/>
              <a:gd name="connsiteY117" fmla="*/ 789507 h 2970685"/>
              <a:gd name="connsiteX118" fmla="*/ 1654841 w 6837928"/>
              <a:gd name="connsiteY118" fmla="*/ 771665 h 2970685"/>
              <a:gd name="connsiteX119" fmla="*/ 1744051 w 6837928"/>
              <a:gd name="connsiteY119" fmla="*/ 776125 h 2970685"/>
              <a:gd name="connsiteX120" fmla="*/ 1770814 w 6837928"/>
              <a:gd name="connsiteY120" fmla="*/ 798428 h 2970685"/>
              <a:gd name="connsiteX121" fmla="*/ 1797577 w 6837928"/>
              <a:gd name="connsiteY121" fmla="*/ 816269 h 2970685"/>
              <a:gd name="connsiteX122" fmla="*/ 1810958 w 6837928"/>
              <a:gd name="connsiteY122" fmla="*/ 825190 h 2970685"/>
              <a:gd name="connsiteX123" fmla="*/ 1913549 w 6837928"/>
              <a:gd name="connsiteY123" fmla="*/ 838572 h 2970685"/>
              <a:gd name="connsiteX124" fmla="*/ 1935852 w 6837928"/>
              <a:gd name="connsiteY124" fmla="*/ 869795 h 2970685"/>
              <a:gd name="connsiteX125" fmla="*/ 1940312 w 6837928"/>
              <a:gd name="connsiteY125" fmla="*/ 883177 h 2970685"/>
              <a:gd name="connsiteX126" fmla="*/ 1935852 w 6837928"/>
              <a:gd name="connsiteY126" fmla="*/ 936703 h 2970685"/>
              <a:gd name="connsiteX127" fmla="*/ 1931391 w 6837928"/>
              <a:gd name="connsiteY127" fmla="*/ 950084 h 2970685"/>
              <a:gd name="connsiteX128" fmla="*/ 1944773 w 6837928"/>
              <a:gd name="connsiteY128" fmla="*/ 976847 h 2970685"/>
              <a:gd name="connsiteX129" fmla="*/ 1958154 w 6837928"/>
              <a:gd name="connsiteY129" fmla="*/ 981308 h 2970685"/>
              <a:gd name="connsiteX130" fmla="*/ 1989378 w 6837928"/>
              <a:gd name="connsiteY130" fmla="*/ 985768 h 2970685"/>
              <a:gd name="connsiteX131" fmla="*/ 2033983 w 6837928"/>
              <a:gd name="connsiteY131" fmla="*/ 990228 h 2970685"/>
              <a:gd name="connsiteX132" fmla="*/ 2047364 w 6837928"/>
              <a:gd name="connsiteY132" fmla="*/ 994689 h 2970685"/>
              <a:gd name="connsiteX133" fmla="*/ 2060746 w 6837928"/>
              <a:gd name="connsiteY133" fmla="*/ 1003610 h 2970685"/>
              <a:gd name="connsiteX134" fmla="*/ 2096429 w 6837928"/>
              <a:gd name="connsiteY134" fmla="*/ 1012531 h 2970685"/>
              <a:gd name="connsiteX135" fmla="*/ 2132113 w 6837928"/>
              <a:gd name="connsiteY135" fmla="*/ 1003610 h 2970685"/>
              <a:gd name="connsiteX136" fmla="*/ 2141034 w 6837928"/>
              <a:gd name="connsiteY136" fmla="*/ 990228 h 2970685"/>
              <a:gd name="connsiteX137" fmla="*/ 2154416 w 6837928"/>
              <a:gd name="connsiteY137" fmla="*/ 950084 h 2970685"/>
              <a:gd name="connsiteX138" fmla="*/ 2163337 w 6837928"/>
              <a:gd name="connsiteY138" fmla="*/ 927782 h 2970685"/>
              <a:gd name="connsiteX139" fmla="*/ 2176718 w 6837928"/>
              <a:gd name="connsiteY139" fmla="*/ 923321 h 2970685"/>
              <a:gd name="connsiteX140" fmla="*/ 2190100 w 6837928"/>
              <a:gd name="connsiteY140" fmla="*/ 927782 h 2970685"/>
              <a:gd name="connsiteX141" fmla="*/ 2207942 w 6837928"/>
              <a:gd name="connsiteY141" fmla="*/ 932242 h 2970685"/>
              <a:gd name="connsiteX142" fmla="*/ 2239165 w 6837928"/>
              <a:gd name="connsiteY142" fmla="*/ 950084 h 2970685"/>
              <a:gd name="connsiteX143" fmla="*/ 2279309 w 6837928"/>
              <a:gd name="connsiteY143" fmla="*/ 945624 h 2970685"/>
              <a:gd name="connsiteX144" fmla="*/ 2301612 w 6837928"/>
              <a:gd name="connsiteY144" fmla="*/ 909940 h 2970685"/>
              <a:gd name="connsiteX145" fmla="*/ 2314993 w 6837928"/>
              <a:gd name="connsiteY145" fmla="*/ 905479 h 2970685"/>
              <a:gd name="connsiteX146" fmla="*/ 2328375 w 6837928"/>
              <a:gd name="connsiteY146" fmla="*/ 896558 h 2970685"/>
              <a:gd name="connsiteX147" fmla="*/ 2346217 w 6837928"/>
              <a:gd name="connsiteY147" fmla="*/ 892098 h 2970685"/>
              <a:gd name="connsiteX148" fmla="*/ 2457729 w 6837928"/>
              <a:gd name="connsiteY148" fmla="*/ 883177 h 2970685"/>
              <a:gd name="connsiteX149" fmla="*/ 2506794 w 6837928"/>
              <a:gd name="connsiteY149" fmla="*/ 896558 h 2970685"/>
              <a:gd name="connsiteX150" fmla="*/ 2533557 w 6837928"/>
              <a:gd name="connsiteY150" fmla="*/ 905479 h 2970685"/>
              <a:gd name="connsiteX151" fmla="*/ 2832410 w 6837928"/>
              <a:gd name="connsiteY151" fmla="*/ 901019 h 2970685"/>
              <a:gd name="connsiteX152" fmla="*/ 2854712 w 6837928"/>
              <a:gd name="connsiteY152" fmla="*/ 874256 h 2970685"/>
              <a:gd name="connsiteX153" fmla="*/ 2894857 w 6837928"/>
              <a:gd name="connsiteY153" fmla="*/ 843032 h 2970685"/>
              <a:gd name="connsiteX154" fmla="*/ 2926080 w 6837928"/>
              <a:gd name="connsiteY154" fmla="*/ 802888 h 2970685"/>
              <a:gd name="connsiteX155" fmla="*/ 2948383 w 6837928"/>
              <a:gd name="connsiteY155" fmla="*/ 753823 h 2970685"/>
              <a:gd name="connsiteX156" fmla="*/ 2961764 w 6837928"/>
              <a:gd name="connsiteY156" fmla="*/ 744902 h 2970685"/>
              <a:gd name="connsiteX157" fmla="*/ 2975146 w 6837928"/>
              <a:gd name="connsiteY157" fmla="*/ 731520 h 2970685"/>
              <a:gd name="connsiteX158" fmla="*/ 2997448 w 6837928"/>
              <a:gd name="connsiteY158" fmla="*/ 722599 h 2970685"/>
              <a:gd name="connsiteX159" fmla="*/ 3028671 w 6837928"/>
              <a:gd name="connsiteY159" fmla="*/ 713678 h 2970685"/>
              <a:gd name="connsiteX160" fmla="*/ 3042053 w 6837928"/>
              <a:gd name="connsiteY160" fmla="*/ 709218 h 2970685"/>
              <a:gd name="connsiteX161" fmla="*/ 3091118 w 6837928"/>
              <a:gd name="connsiteY161" fmla="*/ 695836 h 2970685"/>
              <a:gd name="connsiteX162" fmla="*/ 3117881 w 6837928"/>
              <a:gd name="connsiteY162" fmla="*/ 677994 h 2970685"/>
              <a:gd name="connsiteX163" fmla="*/ 3144644 w 6837928"/>
              <a:gd name="connsiteY163" fmla="*/ 642310 h 2970685"/>
              <a:gd name="connsiteX164" fmla="*/ 3153565 w 6837928"/>
              <a:gd name="connsiteY164" fmla="*/ 628929 h 2970685"/>
              <a:gd name="connsiteX165" fmla="*/ 3175867 w 6837928"/>
              <a:gd name="connsiteY165" fmla="*/ 606627 h 2970685"/>
              <a:gd name="connsiteX166" fmla="*/ 3202630 w 6837928"/>
              <a:gd name="connsiteY166" fmla="*/ 597706 h 2970685"/>
              <a:gd name="connsiteX167" fmla="*/ 3278459 w 6837928"/>
              <a:gd name="connsiteY167" fmla="*/ 562022 h 2970685"/>
              <a:gd name="connsiteX168" fmla="*/ 3296301 w 6837928"/>
              <a:gd name="connsiteY168" fmla="*/ 553101 h 2970685"/>
              <a:gd name="connsiteX169" fmla="*/ 3358747 w 6837928"/>
              <a:gd name="connsiteY169" fmla="*/ 535259 h 2970685"/>
              <a:gd name="connsiteX170" fmla="*/ 3398892 w 6837928"/>
              <a:gd name="connsiteY170" fmla="*/ 526338 h 2970685"/>
              <a:gd name="connsiteX171" fmla="*/ 3479181 w 6837928"/>
              <a:gd name="connsiteY171" fmla="*/ 521877 h 2970685"/>
              <a:gd name="connsiteX172" fmla="*/ 3497023 w 6837928"/>
              <a:gd name="connsiteY172" fmla="*/ 517417 h 2970685"/>
              <a:gd name="connsiteX173" fmla="*/ 3532707 w 6837928"/>
              <a:gd name="connsiteY173" fmla="*/ 495114 h 2970685"/>
              <a:gd name="connsiteX174" fmla="*/ 3563930 w 6837928"/>
              <a:gd name="connsiteY174" fmla="*/ 481733 h 2970685"/>
              <a:gd name="connsiteX175" fmla="*/ 3635298 w 6837928"/>
              <a:gd name="connsiteY175" fmla="*/ 437128 h 2970685"/>
              <a:gd name="connsiteX176" fmla="*/ 3662061 w 6837928"/>
              <a:gd name="connsiteY176" fmla="*/ 428207 h 2970685"/>
              <a:gd name="connsiteX177" fmla="*/ 3697745 w 6837928"/>
              <a:gd name="connsiteY177" fmla="*/ 388063 h 2970685"/>
              <a:gd name="connsiteX178" fmla="*/ 3711126 w 6837928"/>
              <a:gd name="connsiteY178" fmla="*/ 379142 h 2970685"/>
              <a:gd name="connsiteX179" fmla="*/ 3724507 w 6837928"/>
              <a:gd name="connsiteY179" fmla="*/ 361300 h 2970685"/>
              <a:gd name="connsiteX180" fmla="*/ 3751270 w 6837928"/>
              <a:gd name="connsiteY180" fmla="*/ 347918 h 2970685"/>
              <a:gd name="connsiteX181" fmla="*/ 3764652 w 6837928"/>
              <a:gd name="connsiteY181" fmla="*/ 338997 h 2970685"/>
              <a:gd name="connsiteX182" fmla="*/ 3795875 w 6837928"/>
              <a:gd name="connsiteY182" fmla="*/ 334537 h 2970685"/>
              <a:gd name="connsiteX183" fmla="*/ 3831559 w 6837928"/>
              <a:gd name="connsiteY183" fmla="*/ 325616 h 2970685"/>
              <a:gd name="connsiteX184" fmla="*/ 3844941 w 6837928"/>
              <a:gd name="connsiteY184" fmla="*/ 316695 h 2970685"/>
              <a:gd name="connsiteX185" fmla="*/ 3871704 w 6837928"/>
              <a:gd name="connsiteY185" fmla="*/ 307774 h 2970685"/>
              <a:gd name="connsiteX186" fmla="*/ 3894006 w 6837928"/>
              <a:gd name="connsiteY186" fmla="*/ 289932 h 2970685"/>
              <a:gd name="connsiteX187" fmla="*/ 3929690 w 6837928"/>
              <a:gd name="connsiteY187" fmla="*/ 281011 h 2970685"/>
              <a:gd name="connsiteX188" fmla="*/ 3938611 w 6837928"/>
              <a:gd name="connsiteY188" fmla="*/ 267629 h 2970685"/>
              <a:gd name="connsiteX189" fmla="*/ 3947532 w 6837928"/>
              <a:gd name="connsiteY189" fmla="*/ 240867 h 2970685"/>
              <a:gd name="connsiteX190" fmla="*/ 3965374 w 6837928"/>
              <a:gd name="connsiteY190" fmla="*/ 214104 h 2970685"/>
              <a:gd name="connsiteX191" fmla="*/ 3987676 w 6837928"/>
              <a:gd name="connsiteY191" fmla="*/ 182880 h 2970685"/>
              <a:gd name="connsiteX192" fmla="*/ 4001058 w 6837928"/>
              <a:gd name="connsiteY192" fmla="*/ 178420 h 2970685"/>
              <a:gd name="connsiteX193" fmla="*/ 4063505 w 6837928"/>
              <a:gd name="connsiteY193" fmla="*/ 169499 h 2970685"/>
              <a:gd name="connsiteX194" fmla="*/ 4090267 w 6837928"/>
              <a:gd name="connsiteY194" fmla="*/ 160578 h 2970685"/>
              <a:gd name="connsiteX195" fmla="*/ 4125951 w 6837928"/>
              <a:gd name="connsiteY195" fmla="*/ 124894 h 2970685"/>
              <a:gd name="connsiteX196" fmla="*/ 4139333 w 6837928"/>
              <a:gd name="connsiteY196" fmla="*/ 115973 h 2970685"/>
              <a:gd name="connsiteX197" fmla="*/ 4152714 w 6837928"/>
              <a:gd name="connsiteY197" fmla="*/ 102591 h 2970685"/>
              <a:gd name="connsiteX198" fmla="*/ 4179477 w 6837928"/>
              <a:gd name="connsiteY198" fmla="*/ 89210 h 2970685"/>
              <a:gd name="connsiteX199" fmla="*/ 4192859 w 6837928"/>
              <a:gd name="connsiteY199" fmla="*/ 80289 h 2970685"/>
              <a:gd name="connsiteX200" fmla="*/ 4206240 w 6837928"/>
              <a:gd name="connsiteY200" fmla="*/ 75828 h 2970685"/>
              <a:gd name="connsiteX201" fmla="*/ 4224082 w 6837928"/>
              <a:gd name="connsiteY201" fmla="*/ 62447 h 2970685"/>
              <a:gd name="connsiteX202" fmla="*/ 4250845 w 6837928"/>
              <a:gd name="connsiteY202" fmla="*/ 53526 h 2970685"/>
              <a:gd name="connsiteX203" fmla="*/ 4264227 w 6837928"/>
              <a:gd name="connsiteY203" fmla="*/ 44605 h 2970685"/>
              <a:gd name="connsiteX204" fmla="*/ 4308831 w 6837928"/>
              <a:gd name="connsiteY204" fmla="*/ 35684 h 2970685"/>
              <a:gd name="connsiteX205" fmla="*/ 4366818 w 6837928"/>
              <a:gd name="connsiteY205" fmla="*/ 26763 h 2970685"/>
              <a:gd name="connsiteX206" fmla="*/ 4464948 w 6837928"/>
              <a:gd name="connsiteY206" fmla="*/ 17842 h 2970685"/>
              <a:gd name="connsiteX207" fmla="*/ 4491711 w 6837928"/>
              <a:gd name="connsiteY207" fmla="*/ 13382 h 2970685"/>
              <a:gd name="connsiteX208" fmla="*/ 4509553 w 6837928"/>
              <a:gd name="connsiteY208" fmla="*/ 4461 h 2970685"/>
              <a:gd name="connsiteX209" fmla="*/ 4522935 w 6837928"/>
              <a:gd name="connsiteY209" fmla="*/ 0 h 2970685"/>
              <a:gd name="connsiteX210" fmla="*/ 4821787 w 6837928"/>
              <a:gd name="connsiteY210" fmla="*/ 8921 h 2970685"/>
              <a:gd name="connsiteX211" fmla="*/ 4888695 w 6837928"/>
              <a:gd name="connsiteY211" fmla="*/ 22303 h 2970685"/>
              <a:gd name="connsiteX212" fmla="*/ 4933300 w 6837928"/>
              <a:gd name="connsiteY212" fmla="*/ 31224 h 2970685"/>
              <a:gd name="connsiteX213" fmla="*/ 4973444 w 6837928"/>
              <a:gd name="connsiteY213" fmla="*/ 57987 h 2970685"/>
              <a:gd name="connsiteX214" fmla="*/ 4986826 w 6837928"/>
              <a:gd name="connsiteY214" fmla="*/ 66908 h 2970685"/>
              <a:gd name="connsiteX215" fmla="*/ 5000207 w 6837928"/>
              <a:gd name="connsiteY215" fmla="*/ 75828 h 2970685"/>
              <a:gd name="connsiteX216" fmla="*/ 5013588 w 6837928"/>
              <a:gd name="connsiteY216" fmla="*/ 89210 h 2970685"/>
              <a:gd name="connsiteX217" fmla="*/ 5071575 w 6837928"/>
              <a:gd name="connsiteY217" fmla="*/ 107052 h 2970685"/>
              <a:gd name="connsiteX218" fmla="*/ 5129561 w 6837928"/>
              <a:gd name="connsiteY218" fmla="*/ 120433 h 2970685"/>
              <a:gd name="connsiteX219" fmla="*/ 5169706 w 6837928"/>
              <a:gd name="connsiteY219" fmla="*/ 138275 h 2970685"/>
              <a:gd name="connsiteX220" fmla="*/ 5183087 w 6837928"/>
              <a:gd name="connsiteY220" fmla="*/ 142736 h 2970685"/>
              <a:gd name="connsiteX221" fmla="*/ 5214310 w 6837928"/>
              <a:gd name="connsiteY221" fmla="*/ 151657 h 2970685"/>
              <a:gd name="connsiteX222" fmla="*/ 5241073 w 6837928"/>
              <a:gd name="connsiteY222" fmla="*/ 160578 h 2970685"/>
              <a:gd name="connsiteX223" fmla="*/ 5272297 w 6837928"/>
              <a:gd name="connsiteY223" fmla="*/ 169499 h 2970685"/>
              <a:gd name="connsiteX224" fmla="*/ 5299060 w 6837928"/>
              <a:gd name="connsiteY224" fmla="*/ 178420 h 2970685"/>
              <a:gd name="connsiteX225" fmla="*/ 5325823 w 6837928"/>
              <a:gd name="connsiteY225" fmla="*/ 191801 h 2970685"/>
              <a:gd name="connsiteX226" fmla="*/ 5334744 w 6837928"/>
              <a:gd name="connsiteY226" fmla="*/ 205183 h 2970685"/>
              <a:gd name="connsiteX227" fmla="*/ 5348125 w 6837928"/>
              <a:gd name="connsiteY227" fmla="*/ 209643 h 2970685"/>
              <a:gd name="connsiteX228" fmla="*/ 5361507 w 6837928"/>
              <a:gd name="connsiteY228" fmla="*/ 218564 h 2970685"/>
              <a:gd name="connsiteX229" fmla="*/ 5379348 w 6837928"/>
              <a:gd name="connsiteY229" fmla="*/ 227485 h 2970685"/>
              <a:gd name="connsiteX230" fmla="*/ 5423953 w 6837928"/>
              <a:gd name="connsiteY230" fmla="*/ 254248 h 2970685"/>
              <a:gd name="connsiteX231" fmla="*/ 5441795 w 6837928"/>
              <a:gd name="connsiteY231" fmla="*/ 258708 h 2970685"/>
              <a:gd name="connsiteX232" fmla="*/ 5459637 w 6837928"/>
              <a:gd name="connsiteY232" fmla="*/ 267629 h 2970685"/>
              <a:gd name="connsiteX233" fmla="*/ 5490861 w 6837928"/>
              <a:gd name="connsiteY233" fmla="*/ 276550 h 2970685"/>
              <a:gd name="connsiteX234" fmla="*/ 5504242 w 6837928"/>
              <a:gd name="connsiteY234" fmla="*/ 281011 h 2970685"/>
              <a:gd name="connsiteX235" fmla="*/ 5575610 w 6837928"/>
              <a:gd name="connsiteY235" fmla="*/ 276550 h 2970685"/>
              <a:gd name="connsiteX236" fmla="*/ 5597912 w 6837928"/>
              <a:gd name="connsiteY236" fmla="*/ 272090 h 2970685"/>
              <a:gd name="connsiteX237" fmla="*/ 5673741 w 6837928"/>
              <a:gd name="connsiteY237" fmla="*/ 267629 h 2970685"/>
              <a:gd name="connsiteX238" fmla="*/ 5727267 w 6837928"/>
              <a:gd name="connsiteY238" fmla="*/ 258708 h 2970685"/>
              <a:gd name="connsiteX239" fmla="*/ 5745108 w 6837928"/>
              <a:gd name="connsiteY239" fmla="*/ 254248 h 2970685"/>
              <a:gd name="connsiteX240" fmla="*/ 5780792 w 6837928"/>
              <a:gd name="connsiteY240" fmla="*/ 249788 h 2970685"/>
              <a:gd name="connsiteX241" fmla="*/ 5865542 w 6837928"/>
              <a:gd name="connsiteY241" fmla="*/ 236406 h 2970685"/>
              <a:gd name="connsiteX242" fmla="*/ 5892305 w 6837928"/>
              <a:gd name="connsiteY242" fmla="*/ 227485 h 2970685"/>
              <a:gd name="connsiteX243" fmla="*/ 5905686 w 6837928"/>
              <a:gd name="connsiteY243" fmla="*/ 218564 h 2970685"/>
              <a:gd name="connsiteX244" fmla="*/ 5927988 w 6837928"/>
              <a:gd name="connsiteY244" fmla="*/ 214104 h 2970685"/>
              <a:gd name="connsiteX245" fmla="*/ 5963672 w 6837928"/>
              <a:gd name="connsiteY245" fmla="*/ 205183 h 2970685"/>
              <a:gd name="connsiteX246" fmla="*/ 6003817 w 6837928"/>
              <a:gd name="connsiteY246" fmla="*/ 191801 h 2970685"/>
              <a:gd name="connsiteX247" fmla="*/ 6030580 w 6837928"/>
              <a:gd name="connsiteY247" fmla="*/ 182880 h 2970685"/>
              <a:gd name="connsiteX248" fmla="*/ 6052882 w 6837928"/>
              <a:gd name="connsiteY248" fmla="*/ 178420 h 2970685"/>
              <a:gd name="connsiteX249" fmla="*/ 6079645 w 6837928"/>
              <a:gd name="connsiteY249" fmla="*/ 169499 h 2970685"/>
              <a:gd name="connsiteX250" fmla="*/ 6119789 w 6837928"/>
              <a:gd name="connsiteY250" fmla="*/ 165038 h 2970685"/>
              <a:gd name="connsiteX251" fmla="*/ 6133171 w 6837928"/>
              <a:gd name="connsiteY251" fmla="*/ 160578 h 2970685"/>
              <a:gd name="connsiteX252" fmla="*/ 6307130 w 6837928"/>
              <a:gd name="connsiteY252" fmla="*/ 160578 h 2970685"/>
              <a:gd name="connsiteX253" fmla="*/ 6324972 w 6837928"/>
              <a:gd name="connsiteY253" fmla="*/ 169499 h 2970685"/>
              <a:gd name="connsiteX254" fmla="*/ 6342814 w 6837928"/>
              <a:gd name="connsiteY254" fmla="*/ 173959 h 2970685"/>
              <a:gd name="connsiteX255" fmla="*/ 6423103 w 6837928"/>
              <a:gd name="connsiteY255" fmla="*/ 182880 h 2970685"/>
              <a:gd name="connsiteX256" fmla="*/ 6458787 w 6837928"/>
              <a:gd name="connsiteY256" fmla="*/ 187341 h 2970685"/>
              <a:gd name="connsiteX257" fmla="*/ 6583680 w 6837928"/>
              <a:gd name="connsiteY257" fmla="*/ 178420 h 2970685"/>
              <a:gd name="connsiteX258" fmla="*/ 6597062 w 6837928"/>
              <a:gd name="connsiteY258" fmla="*/ 173959 h 2970685"/>
              <a:gd name="connsiteX259" fmla="*/ 6610443 w 6837928"/>
              <a:gd name="connsiteY259" fmla="*/ 165038 h 2970685"/>
              <a:gd name="connsiteX260" fmla="*/ 6623825 w 6837928"/>
              <a:gd name="connsiteY260" fmla="*/ 160578 h 2970685"/>
              <a:gd name="connsiteX261" fmla="*/ 6650587 w 6837928"/>
              <a:gd name="connsiteY261" fmla="*/ 147196 h 2970685"/>
              <a:gd name="connsiteX262" fmla="*/ 6690732 w 6837928"/>
              <a:gd name="connsiteY262" fmla="*/ 129354 h 2970685"/>
              <a:gd name="connsiteX263" fmla="*/ 6748718 w 6837928"/>
              <a:gd name="connsiteY263" fmla="*/ 98131 h 2970685"/>
              <a:gd name="connsiteX264" fmla="*/ 6766560 w 6837928"/>
              <a:gd name="connsiteY264" fmla="*/ 89210 h 2970685"/>
              <a:gd name="connsiteX265" fmla="*/ 6788863 w 6837928"/>
              <a:gd name="connsiteY265" fmla="*/ 84749 h 2970685"/>
              <a:gd name="connsiteX266" fmla="*/ 6806705 w 6837928"/>
              <a:gd name="connsiteY266" fmla="*/ 75828 h 2970685"/>
              <a:gd name="connsiteX267" fmla="*/ 6837928 w 6837928"/>
              <a:gd name="connsiteY267" fmla="*/ 71368 h 297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</a:cxnLst>
            <a:rect l="l" t="t" r="r" b="b"/>
            <a:pathLst>
              <a:path w="6837928" h="2970685">
                <a:moveTo>
                  <a:pt x="0" y="2814568"/>
                </a:moveTo>
                <a:cubicBezTo>
                  <a:pt x="7434" y="2811594"/>
                  <a:pt x="14806" y="2808458"/>
                  <a:pt x="22303" y="2805647"/>
                </a:cubicBezTo>
                <a:cubicBezTo>
                  <a:pt x="79842" y="2784071"/>
                  <a:pt x="106623" y="2803157"/>
                  <a:pt x="196262" y="2805647"/>
                </a:cubicBezTo>
                <a:cubicBezTo>
                  <a:pt x="197749" y="2823489"/>
                  <a:pt x="198356" y="2841426"/>
                  <a:pt x="200722" y="2859173"/>
                </a:cubicBezTo>
                <a:cubicBezTo>
                  <a:pt x="201343" y="2863833"/>
                  <a:pt x="202246" y="2868883"/>
                  <a:pt x="205183" y="2872554"/>
                </a:cubicBezTo>
                <a:cubicBezTo>
                  <a:pt x="208532" y="2876740"/>
                  <a:pt x="214104" y="2878501"/>
                  <a:pt x="218564" y="2881475"/>
                </a:cubicBezTo>
                <a:cubicBezTo>
                  <a:pt x="223025" y="2872554"/>
                  <a:pt x="226413" y="2863011"/>
                  <a:pt x="231946" y="2854712"/>
                </a:cubicBezTo>
                <a:cubicBezTo>
                  <a:pt x="234554" y="2850800"/>
                  <a:pt x="225382" y="2863888"/>
                  <a:pt x="227485" y="2868094"/>
                </a:cubicBezTo>
                <a:cubicBezTo>
                  <a:pt x="230810" y="2874743"/>
                  <a:pt x="239380" y="2877015"/>
                  <a:pt x="245327" y="2881475"/>
                </a:cubicBezTo>
                <a:cubicBezTo>
                  <a:pt x="246814" y="2885936"/>
                  <a:pt x="245961" y="2892124"/>
                  <a:pt x="249787" y="2894857"/>
                </a:cubicBezTo>
                <a:cubicBezTo>
                  <a:pt x="262686" y="2904071"/>
                  <a:pt x="299388" y="2907070"/>
                  <a:pt x="312234" y="2908238"/>
                </a:cubicBezTo>
                <a:cubicBezTo>
                  <a:pt x="349371" y="2911614"/>
                  <a:pt x="423747" y="2917159"/>
                  <a:pt x="423747" y="2917159"/>
                </a:cubicBezTo>
                <a:cubicBezTo>
                  <a:pt x="456817" y="2928183"/>
                  <a:pt x="442098" y="2921875"/>
                  <a:pt x="468351" y="2935001"/>
                </a:cubicBezTo>
                <a:cubicBezTo>
                  <a:pt x="469838" y="2939462"/>
                  <a:pt x="469487" y="2945058"/>
                  <a:pt x="472812" y="2948383"/>
                </a:cubicBezTo>
                <a:cubicBezTo>
                  <a:pt x="488601" y="2964172"/>
                  <a:pt x="497995" y="2961369"/>
                  <a:pt x="517417" y="2966225"/>
                </a:cubicBezTo>
                <a:cubicBezTo>
                  <a:pt x="521978" y="2967365"/>
                  <a:pt x="526338" y="2969198"/>
                  <a:pt x="530798" y="2970685"/>
                </a:cubicBezTo>
                <a:cubicBezTo>
                  <a:pt x="536745" y="2969198"/>
                  <a:pt x="544026" y="2970262"/>
                  <a:pt x="548640" y="2966225"/>
                </a:cubicBezTo>
                <a:cubicBezTo>
                  <a:pt x="556709" y="2959165"/>
                  <a:pt x="560535" y="2948383"/>
                  <a:pt x="566482" y="2939462"/>
                </a:cubicBezTo>
                <a:cubicBezTo>
                  <a:pt x="578011" y="2922169"/>
                  <a:pt x="573708" y="2931165"/>
                  <a:pt x="579864" y="2912699"/>
                </a:cubicBezTo>
                <a:cubicBezTo>
                  <a:pt x="578377" y="2888910"/>
                  <a:pt x="577561" y="2865069"/>
                  <a:pt x="575403" y="2841331"/>
                </a:cubicBezTo>
                <a:cubicBezTo>
                  <a:pt x="572069" y="2804656"/>
                  <a:pt x="558478" y="2793600"/>
                  <a:pt x="575403" y="2747661"/>
                </a:cubicBezTo>
                <a:cubicBezTo>
                  <a:pt x="579110" y="2737600"/>
                  <a:pt x="593245" y="2735766"/>
                  <a:pt x="602166" y="2729819"/>
                </a:cubicBezTo>
                <a:lnTo>
                  <a:pt x="615547" y="2720898"/>
                </a:lnTo>
                <a:cubicBezTo>
                  <a:pt x="620008" y="2717924"/>
                  <a:pt x="624743" y="2715326"/>
                  <a:pt x="628929" y="2711977"/>
                </a:cubicBezTo>
                <a:cubicBezTo>
                  <a:pt x="636363" y="2706030"/>
                  <a:pt x="642909" y="2698759"/>
                  <a:pt x="651231" y="2694135"/>
                </a:cubicBezTo>
                <a:cubicBezTo>
                  <a:pt x="656590" y="2691158"/>
                  <a:pt x="663333" y="2691827"/>
                  <a:pt x="669073" y="2689674"/>
                </a:cubicBezTo>
                <a:cubicBezTo>
                  <a:pt x="675299" y="2687339"/>
                  <a:pt x="680689" y="2683088"/>
                  <a:pt x="686915" y="2680753"/>
                </a:cubicBezTo>
                <a:cubicBezTo>
                  <a:pt x="692655" y="2678601"/>
                  <a:pt x="698863" y="2677977"/>
                  <a:pt x="704757" y="2676293"/>
                </a:cubicBezTo>
                <a:cubicBezTo>
                  <a:pt x="739385" y="2666400"/>
                  <a:pt x="690992" y="2674546"/>
                  <a:pt x="762744" y="2667372"/>
                </a:cubicBezTo>
                <a:cubicBezTo>
                  <a:pt x="771099" y="2664587"/>
                  <a:pt x="785046" y="2662979"/>
                  <a:pt x="785046" y="2649530"/>
                </a:cubicBezTo>
                <a:cubicBezTo>
                  <a:pt x="785046" y="2642881"/>
                  <a:pt x="778744" y="2637800"/>
                  <a:pt x="776125" y="2631688"/>
                </a:cubicBezTo>
                <a:cubicBezTo>
                  <a:pt x="774273" y="2627367"/>
                  <a:pt x="773768" y="2622512"/>
                  <a:pt x="771665" y="2618307"/>
                </a:cubicBezTo>
                <a:cubicBezTo>
                  <a:pt x="769268" y="2613512"/>
                  <a:pt x="765142" y="2609720"/>
                  <a:pt x="762744" y="2604925"/>
                </a:cubicBezTo>
                <a:cubicBezTo>
                  <a:pt x="760641" y="2600720"/>
                  <a:pt x="761220" y="2595215"/>
                  <a:pt x="758283" y="2591544"/>
                </a:cubicBezTo>
                <a:cubicBezTo>
                  <a:pt x="754934" y="2587358"/>
                  <a:pt x="749362" y="2585597"/>
                  <a:pt x="744902" y="2582623"/>
                </a:cubicBezTo>
                <a:cubicBezTo>
                  <a:pt x="734042" y="2550044"/>
                  <a:pt x="733701" y="2564983"/>
                  <a:pt x="740441" y="2538018"/>
                </a:cubicBezTo>
                <a:cubicBezTo>
                  <a:pt x="746626" y="2539255"/>
                  <a:pt x="768407" y="2542651"/>
                  <a:pt x="776125" y="2546939"/>
                </a:cubicBezTo>
                <a:cubicBezTo>
                  <a:pt x="785497" y="2552146"/>
                  <a:pt x="792716" y="2561390"/>
                  <a:pt x="802888" y="2564781"/>
                </a:cubicBezTo>
                <a:cubicBezTo>
                  <a:pt x="836843" y="2576099"/>
                  <a:pt x="820430" y="2571858"/>
                  <a:pt x="851953" y="2578162"/>
                </a:cubicBezTo>
                <a:cubicBezTo>
                  <a:pt x="875742" y="2576675"/>
                  <a:pt x="900119" y="2579161"/>
                  <a:pt x="923321" y="2573702"/>
                </a:cubicBezTo>
                <a:cubicBezTo>
                  <a:pt x="927898" y="2572625"/>
                  <a:pt x="927782" y="2565022"/>
                  <a:pt x="927782" y="2560320"/>
                </a:cubicBezTo>
                <a:cubicBezTo>
                  <a:pt x="927782" y="2539451"/>
                  <a:pt x="925759" y="2518599"/>
                  <a:pt x="923321" y="2497873"/>
                </a:cubicBezTo>
                <a:cubicBezTo>
                  <a:pt x="922772" y="2493204"/>
                  <a:pt x="920348" y="2488952"/>
                  <a:pt x="918861" y="2484492"/>
                </a:cubicBezTo>
                <a:cubicBezTo>
                  <a:pt x="920348" y="2475571"/>
                  <a:pt x="921128" y="2466503"/>
                  <a:pt x="923321" y="2457729"/>
                </a:cubicBezTo>
                <a:cubicBezTo>
                  <a:pt x="925602" y="2448606"/>
                  <a:pt x="929961" y="2440089"/>
                  <a:pt x="932242" y="2430966"/>
                </a:cubicBezTo>
                <a:lnTo>
                  <a:pt x="936703" y="2413124"/>
                </a:lnTo>
                <a:cubicBezTo>
                  <a:pt x="925488" y="2379484"/>
                  <a:pt x="940618" y="2420956"/>
                  <a:pt x="923321" y="2386361"/>
                </a:cubicBezTo>
                <a:cubicBezTo>
                  <a:pt x="919758" y="2379235"/>
                  <a:pt x="916304" y="2361801"/>
                  <a:pt x="914400" y="2355138"/>
                </a:cubicBezTo>
                <a:cubicBezTo>
                  <a:pt x="913108" y="2350617"/>
                  <a:pt x="911232" y="2346277"/>
                  <a:pt x="909940" y="2341756"/>
                </a:cubicBezTo>
                <a:cubicBezTo>
                  <a:pt x="908256" y="2335861"/>
                  <a:pt x="907241" y="2329786"/>
                  <a:pt x="905479" y="2323914"/>
                </a:cubicBezTo>
                <a:cubicBezTo>
                  <a:pt x="902777" y="2314907"/>
                  <a:pt x="896558" y="2297151"/>
                  <a:pt x="896558" y="2297151"/>
                </a:cubicBezTo>
                <a:cubicBezTo>
                  <a:pt x="898045" y="2261467"/>
                  <a:pt x="894274" y="2225172"/>
                  <a:pt x="901019" y="2190100"/>
                </a:cubicBezTo>
                <a:cubicBezTo>
                  <a:pt x="902275" y="2183570"/>
                  <a:pt x="913669" y="2185333"/>
                  <a:pt x="918861" y="2181179"/>
                </a:cubicBezTo>
                <a:cubicBezTo>
                  <a:pt x="928713" y="2173298"/>
                  <a:pt x="933655" y="2158406"/>
                  <a:pt x="945624" y="2154416"/>
                </a:cubicBezTo>
                <a:cubicBezTo>
                  <a:pt x="962450" y="2148806"/>
                  <a:pt x="970432" y="2147449"/>
                  <a:pt x="985768" y="2132113"/>
                </a:cubicBezTo>
                <a:cubicBezTo>
                  <a:pt x="1006935" y="2110946"/>
                  <a:pt x="995631" y="2116931"/>
                  <a:pt x="1016991" y="2109811"/>
                </a:cubicBezTo>
                <a:cubicBezTo>
                  <a:pt x="1018478" y="2105350"/>
                  <a:pt x="1020787" y="2101084"/>
                  <a:pt x="1021452" y="2096429"/>
                </a:cubicBezTo>
                <a:cubicBezTo>
                  <a:pt x="1023774" y="2080172"/>
                  <a:pt x="1018967" y="2062246"/>
                  <a:pt x="1025912" y="2047364"/>
                </a:cubicBezTo>
                <a:cubicBezTo>
                  <a:pt x="1030446" y="2037648"/>
                  <a:pt x="1045093" y="2037103"/>
                  <a:pt x="1052675" y="2029522"/>
                </a:cubicBezTo>
                <a:cubicBezTo>
                  <a:pt x="1057136" y="2025062"/>
                  <a:pt x="1060580" y="2019271"/>
                  <a:pt x="1066057" y="2016141"/>
                </a:cubicBezTo>
                <a:cubicBezTo>
                  <a:pt x="1109669" y="1991220"/>
                  <a:pt x="1052547" y="2041504"/>
                  <a:pt x="1110662" y="2002759"/>
                </a:cubicBezTo>
                <a:cubicBezTo>
                  <a:pt x="1134603" y="1986798"/>
                  <a:pt x="1120971" y="1993560"/>
                  <a:pt x="1164187" y="1984917"/>
                </a:cubicBezTo>
                <a:cubicBezTo>
                  <a:pt x="1188843" y="1979986"/>
                  <a:pt x="1196502" y="1980275"/>
                  <a:pt x="1222174" y="1975996"/>
                </a:cubicBezTo>
                <a:cubicBezTo>
                  <a:pt x="1229652" y="1974750"/>
                  <a:pt x="1237042" y="1973023"/>
                  <a:pt x="1244476" y="1971536"/>
                </a:cubicBezTo>
                <a:cubicBezTo>
                  <a:pt x="1254884" y="1973023"/>
                  <a:pt x="1265391" y="1973934"/>
                  <a:pt x="1275700" y="1975996"/>
                </a:cubicBezTo>
                <a:cubicBezTo>
                  <a:pt x="1280310" y="1976918"/>
                  <a:pt x="1284379" y="1980457"/>
                  <a:pt x="1289081" y="1980457"/>
                </a:cubicBezTo>
                <a:cubicBezTo>
                  <a:pt x="1305504" y="1980457"/>
                  <a:pt x="1321792" y="1977483"/>
                  <a:pt x="1338147" y="1975996"/>
                </a:cubicBezTo>
                <a:cubicBezTo>
                  <a:pt x="1398791" y="1955781"/>
                  <a:pt x="1355514" y="1967466"/>
                  <a:pt x="1471961" y="1962615"/>
                </a:cubicBezTo>
                <a:cubicBezTo>
                  <a:pt x="1482425" y="1931226"/>
                  <a:pt x="1468804" y="1969982"/>
                  <a:pt x="1485343" y="1931391"/>
                </a:cubicBezTo>
                <a:cubicBezTo>
                  <a:pt x="1487195" y="1927070"/>
                  <a:pt x="1488316" y="1922470"/>
                  <a:pt x="1489803" y="1918010"/>
                </a:cubicBezTo>
                <a:cubicBezTo>
                  <a:pt x="1488316" y="1904629"/>
                  <a:pt x="1487983" y="1891068"/>
                  <a:pt x="1485343" y="1877866"/>
                </a:cubicBezTo>
                <a:cubicBezTo>
                  <a:pt x="1483915" y="1870728"/>
                  <a:pt x="1476400" y="1844840"/>
                  <a:pt x="1467501" y="1837721"/>
                </a:cubicBezTo>
                <a:cubicBezTo>
                  <a:pt x="1463829" y="1834784"/>
                  <a:pt x="1458522" y="1834912"/>
                  <a:pt x="1454119" y="1833261"/>
                </a:cubicBezTo>
                <a:cubicBezTo>
                  <a:pt x="1404443" y="1814633"/>
                  <a:pt x="1461309" y="1834171"/>
                  <a:pt x="1405054" y="1815419"/>
                </a:cubicBezTo>
                <a:cubicBezTo>
                  <a:pt x="1373180" y="1767607"/>
                  <a:pt x="1422814" y="1840165"/>
                  <a:pt x="1382751" y="1788656"/>
                </a:cubicBezTo>
                <a:cubicBezTo>
                  <a:pt x="1377880" y="1782393"/>
                  <a:pt x="1365858" y="1755360"/>
                  <a:pt x="1351528" y="1752972"/>
                </a:cubicBezTo>
                <a:cubicBezTo>
                  <a:pt x="1329480" y="1749297"/>
                  <a:pt x="1306923" y="1749998"/>
                  <a:pt x="1284621" y="1748511"/>
                </a:cubicBezTo>
                <a:cubicBezTo>
                  <a:pt x="1268266" y="1751485"/>
                  <a:pt x="1251617" y="1753149"/>
                  <a:pt x="1235555" y="1757432"/>
                </a:cubicBezTo>
                <a:cubicBezTo>
                  <a:pt x="1229130" y="1759145"/>
                  <a:pt x="1223887" y="1768823"/>
                  <a:pt x="1217713" y="1766353"/>
                </a:cubicBezTo>
                <a:cubicBezTo>
                  <a:pt x="1212021" y="1764076"/>
                  <a:pt x="1214350" y="1754542"/>
                  <a:pt x="1213253" y="1748511"/>
                </a:cubicBezTo>
                <a:cubicBezTo>
                  <a:pt x="1206939" y="1713787"/>
                  <a:pt x="1211916" y="1725990"/>
                  <a:pt x="1204332" y="1699446"/>
                </a:cubicBezTo>
                <a:cubicBezTo>
                  <a:pt x="1203040" y="1694925"/>
                  <a:pt x="1201974" y="1690270"/>
                  <a:pt x="1199871" y="1686065"/>
                </a:cubicBezTo>
                <a:cubicBezTo>
                  <a:pt x="1197473" y="1681270"/>
                  <a:pt x="1193924" y="1677144"/>
                  <a:pt x="1190950" y="1672683"/>
                </a:cubicBezTo>
                <a:cubicBezTo>
                  <a:pt x="1179739" y="1639049"/>
                  <a:pt x="1196167" y="1679205"/>
                  <a:pt x="1173108" y="1650381"/>
                </a:cubicBezTo>
                <a:cubicBezTo>
                  <a:pt x="1170171" y="1646709"/>
                  <a:pt x="1170751" y="1641205"/>
                  <a:pt x="1168648" y="1636999"/>
                </a:cubicBezTo>
                <a:cubicBezTo>
                  <a:pt x="1165389" y="1630481"/>
                  <a:pt x="1149373" y="1609812"/>
                  <a:pt x="1146346" y="1605776"/>
                </a:cubicBezTo>
                <a:cubicBezTo>
                  <a:pt x="1144859" y="1601315"/>
                  <a:pt x="1143025" y="1596956"/>
                  <a:pt x="1141885" y="1592394"/>
                </a:cubicBezTo>
                <a:cubicBezTo>
                  <a:pt x="1139339" y="1582210"/>
                  <a:pt x="1138064" y="1566909"/>
                  <a:pt x="1132964" y="1556710"/>
                </a:cubicBezTo>
                <a:cubicBezTo>
                  <a:pt x="1130567" y="1551915"/>
                  <a:pt x="1127017" y="1547789"/>
                  <a:pt x="1124043" y="1543329"/>
                </a:cubicBezTo>
                <a:cubicBezTo>
                  <a:pt x="1122556" y="1538869"/>
                  <a:pt x="1121686" y="1534153"/>
                  <a:pt x="1119583" y="1529948"/>
                </a:cubicBezTo>
                <a:cubicBezTo>
                  <a:pt x="1117186" y="1525153"/>
                  <a:pt x="1112544" y="1521586"/>
                  <a:pt x="1110662" y="1516566"/>
                </a:cubicBezTo>
                <a:cubicBezTo>
                  <a:pt x="1110076" y="1515003"/>
                  <a:pt x="1105623" y="1485734"/>
                  <a:pt x="1101741" y="1480882"/>
                </a:cubicBezTo>
                <a:cubicBezTo>
                  <a:pt x="1098392" y="1476696"/>
                  <a:pt x="1092820" y="1474935"/>
                  <a:pt x="1088359" y="1471961"/>
                </a:cubicBezTo>
                <a:cubicBezTo>
                  <a:pt x="1086872" y="1467501"/>
                  <a:pt x="1087224" y="1461905"/>
                  <a:pt x="1083899" y="1458580"/>
                </a:cubicBezTo>
                <a:cubicBezTo>
                  <a:pt x="1076318" y="1450999"/>
                  <a:pt x="1057136" y="1440738"/>
                  <a:pt x="1057136" y="1440738"/>
                </a:cubicBezTo>
                <a:cubicBezTo>
                  <a:pt x="1046905" y="1410049"/>
                  <a:pt x="1057136" y="1447153"/>
                  <a:pt x="1057136" y="1391672"/>
                </a:cubicBezTo>
                <a:cubicBezTo>
                  <a:pt x="1057136" y="1370804"/>
                  <a:pt x="1055264" y="1349933"/>
                  <a:pt x="1052675" y="1329226"/>
                </a:cubicBezTo>
                <a:cubicBezTo>
                  <a:pt x="1051539" y="1320135"/>
                  <a:pt x="1043798" y="1282542"/>
                  <a:pt x="1039294" y="1266779"/>
                </a:cubicBezTo>
                <a:cubicBezTo>
                  <a:pt x="1038002" y="1262258"/>
                  <a:pt x="1035973" y="1257959"/>
                  <a:pt x="1034833" y="1253397"/>
                </a:cubicBezTo>
                <a:cubicBezTo>
                  <a:pt x="1032994" y="1246042"/>
                  <a:pt x="1032368" y="1238409"/>
                  <a:pt x="1030373" y="1231095"/>
                </a:cubicBezTo>
                <a:cubicBezTo>
                  <a:pt x="1013392" y="1168830"/>
                  <a:pt x="1027862" y="1236377"/>
                  <a:pt x="1016991" y="1182029"/>
                </a:cubicBezTo>
                <a:cubicBezTo>
                  <a:pt x="1019073" y="1136224"/>
                  <a:pt x="1007295" y="1080210"/>
                  <a:pt x="1043754" y="1043754"/>
                </a:cubicBezTo>
                <a:lnTo>
                  <a:pt x="1057136" y="1030373"/>
                </a:lnTo>
                <a:cubicBezTo>
                  <a:pt x="1064943" y="1006952"/>
                  <a:pt x="1071425" y="1001420"/>
                  <a:pt x="1061596" y="976847"/>
                </a:cubicBezTo>
                <a:cubicBezTo>
                  <a:pt x="1058835" y="969945"/>
                  <a:pt x="1053926" y="963764"/>
                  <a:pt x="1048215" y="959005"/>
                </a:cubicBezTo>
                <a:cubicBezTo>
                  <a:pt x="1044603" y="955995"/>
                  <a:pt x="1039294" y="956032"/>
                  <a:pt x="1034833" y="954545"/>
                </a:cubicBezTo>
                <a:cubicBezTo>
                  <a:pt x="1034867" y="954275"/>
                  <a:pt x="1039040" y="909269"/>
                  <a:pt x="1043754" y="901019"/>
                </a:cubicBezTo>
                <a:cubicBezTo>
                  <a:pt x="1046884" y="895542"/>
                  <a:pt x="1053097" y="892483"/>
                  <a:pt x="1057136" y="887637"/>
                </a:cubicBezTo>
                <a:cubicBezTo>
                  <a:pt x="1060568" y="883519"/>
                  <a:pt x="1063083" y="878716"/>
                  <a:pt x="1066057" y="874256"/>
                </a:cubicBezTo>
                <a:cubicBezTo>
                  <a:pt x="1067544" y="869795"/>
                  <a:pt x="1069280" y="865410"/>
                  <a:pt x="1070517" y="860874"/>
                </a:cubicBezTo>
                <a:cubicBezTo>
                  <a:pt x="1073743" y="849045"/>
                  <a:pt x="1072637" y="835391"/>
                  <a:pt x="1079438" y="825190"/>
                </a:cubicBezTo>
                <a:lnTo>
                  <a:pt x="1088359" y="811809"/>
                </a:lnTo>
                <a:cubicBezTo>
                  <a:pt x="1089846" y="802888"/>
                  <a:pt x="1086864" y="791852"/>
                  <a:pt x="1092820" y="785046"/>
                </a:cubicBezTo>
                <a:cubicBezTo>
                  <a:pt x="1099818" y="777048"/>
                  <a:pt x="1143522" y="772705"/>
                  <a:pt x="1150806" y="771665"/>
                </a:cubicBezTo>
                <a:cubicBezTo>
                  <a:pt x="1180403" y="761798"/>
                  <a:pt x="1157283" y="767519"/>
                  <a:pt x="1213253" y="771665"/>
                </a:cubicBezTo>
                <a:cubicBezTo>
                  <a:pt x="1237024" y="773426"/>
                  <a:pt x="1260832" y="774638"/>
                  <a:pt x="1284621" y="776125"/>
                </a:cubicBezTo>
                <a:cubicBezTo>
                  <a:pt x="1336540" y="793434"/>
                  <a:pt x="1289644" y="779192"/>
                  <a:pt x="1418435" y="785046"/>
                </a:cubicBezTo>
                <a:cubicBezTo>
                  <a:pt x="1443729" y="786196"/>
                  <a:pt x="1468988" y="788020"/>
                  <a:pt x="1494264" y="789507"/>
                </a:cubicBezTo>
                <a:cubicBezTo>
                  <a:pt x="1640085" y="775395"/>
                  <a:pt x="1587131" y="785206"/>
                  <a:pt x="1654841" y="771665"/>
                </a:cubicBezTo>
                <a:cubicBezTo>
                  <a:pt x="1684578" y="773152"/>
                  <a:pt x="1714507" y="772432"/>
                  <a:pt x="1744051" y="776125"/>
                </a:cubicBezTo>
                <a:cubicBezTo>
                  <a:pt x="1768404" y="779169"/>
                  <a:pt x="1756821" y="786185"/>
                  <a:pt x="1770814" y="798428"/>
                </a:cubicBezTo>
                <a:cubicBezTo>
                  <a:pt x="1778883" y="805488"/>
                  <a:pt x="1788656" y="810322"/>
                  <a:pt x="1797577" y="816269"/>
                </a:cubicBezTo>
                <a:cubicBezTo>
                  <a:pt x="1802037" y="819243"/>
                  <a:pt x="1805872" y="823495"/>
                  <a:pt x="1810958" y="825190"/>
                </a:cubicBezTo>
                <a:cubicBezTo>
                  <a:pt x="1852691" y="839102"/>
                  <a:pt x="1819661" y="829183"/>
                  <a:pt x="1913549" y="838572"/>
                </a:cubicBezTo>
                <a:cubicBezTo>
                  <a:pt x="1916578" y="842611"/>
                  <a:pt x="1932592" y="863274"/>
                  <a:pt x="1935852" y="869795"/>
                </a:cubicBezTo>
                <a:cubicBezTo>
                  <a:pt x="1937955" y="874001"/>
                  <a:pt x="1938825" y="878716"/>
                  <a:pt x="1940312" y="883177"/>
                </a:cubicBezTo>
                <a:cubicBezTo>
                  <a:pt x="1938825" y="901019"/>
                  <a:pt x="1938218" y="918956"/>
                  <a:pt x="1935852" y="936703"/>
                </a:cubicBezTo>
                <a:cubicBezTo>
                  <a:pt x="1935231" y="941363"/>
                  <a:pt x="1931391" y="945382"/>
                  <a:pt x="1931391" y="950084"/>
                </a:cubicBezTo>
                <a:cubicBezTo>
                  <a:pt x="1931391" y="956548"/>
                  <a:pt x="1940263" y="973239"/>
                  <a:pt x="1944773" y="976847"/>
                </a:cubicBezTo>
                <a:cubicBezTo>
                  <a:pt x="1948444" y="979784"/>
                  <a:pt x="1953544" y="980386"/>
                  <a:pt x="1958154" y="981308"/>
                </a:cubicBezTo>
                <a:cubicBezTo>
                  <a:pt x="1968463" y="983370"/>
                  <a:pt x="1978936" y="984540"/>
                  <a:pt x="1989378" y="985768"/>
                </a:cubicBezTo>
                <a:cubicBezTo>
                  <a:pt x="2004218" y="987514"/>
                  <a:pt x="2019115" y="988741"/>
                  <a:pt x="2033983" y="990228"/>
                </a:cubicBezTo>
                <a:cubicBezTo>
                  <a:pt x="2038443" y="991715"/>
                  <a:pt x="2043159" y="992586"/>
                  <a:pt x="2047364" y="994689"/>
                </a:cubicBezTo>
                <a:cubicBezTo>
                  <a:pt x="2052159" y="997087"/>
                  <a:pt x="2055708" y="1001778"/>
                  <a:pt x="2060746" y="1003610"/>
                </a:cubicBezTo>
                <a:cubicBezTo>
                  <a:pt x="2072268" y="1007800"/>
                  <a:pt x="2096429" y="1012531"/>
                  <a:pt x="2096429" y="1012531"/>
                </a:cubicBezTo>
                <a:cubicBezTo>
                  <a:pt x="2097536" y="1012310"/>
                  <a:pt x="2127543" y="1007266"/>
                  <a:pt x="2132113" y="1003610"/>
                </a:cubicBezTo>
                <a:cubicBezTo>
                  <a:pt x="2136299" y="1000261"/>
                  <a:pt x="2138857" y="995127"/>
                  <a:pt x="2141034" y="990228"/>
                </a:cubicBezTo>
                <a:cubicBezTo>
                  <a:pt x="2149948" y="970171"/>
                  <a:pt x="2147728" y="966803"/>
                  <a:pt x="2154416" y="950084"/>
                </a:cubicBezTo>
                <a:cubicBezTo>
                  <a:pt x="2157390" y="942650"/>
                  <a:pt x="2158211" y="933933"/>
                  <a:pt x="2163337" y="927782"/>
                </a:cubicBezTo>
                <a:cubicBezTo>
                  <a:pt x="2166347" y="924170"/>
                  <a:pt x="2172258" y="924808"/>
                  <a:pt x="2176718" y="923321"/>
                </a:cubicBezTo>
                <a:cubicBezTo>
                  <a:pt x="2181179" y="924808"/>
                  <a:pt x="2185579" y="926490"/>
                  <a:pt x="2190100" y="927782"/>
                </a:cubicBezTo>
                <a:cubicBezTo>
                  <a:pt x="2195994" y="929466"/>
                  <a:pt x="2202202" y="930090"/>
                  <a:pt x="2207942" y="932242"/>
                </a:cubicBezTo>
                <a:cubicBezTo>
                  <a:pt x="2220878" y="937093"/>
                  <a:pt x="2228073" y="942689"/>
                  <a:pt x="2239165" y="950084"/>
                </a:cubicBezTo>
                <a:cubicBezTo>
                  <a:pt x="2252546" y="948597"/>
                  <a:pt x="2267267" y="951645"/>
                  <a:pt x="2279309" y="945624"/>
                </a:cubicBezTo>
                <a:cubicBezTo>
                  <a:pt x="2284493" y="943032"/>
                  <a:pt x="2294656" y="915505"/>
                  <a:pt x="2301612" y="909940"/>
                </a:cubicBezTo>
                <a:cubicBezTo>
                  <a:pt x="2305283" y="907003"/>
                  <a:pt x="2310788" y="907582"/>
                  <a:pt x="2314993" y="905479"/>
                </a:cubicBezTo>
                <a:cubicBezTo>
                  <a:pt x="2319788" y="903081"/>
                  <a:pt x="2323447" y="898670"/>
                  <a:pt x="2328375" y="896558"/>
                </a:cubicBezTo>
                <a:cubicBezTo>
                  <a:pt x="2334010" y="894143"/>
                  <a:pt x="2340233" y="893428"/>
                  <a:pt x="2346217" y="892098"/>
                </a:cubicBezTo>
                <a:cubicBezTo>
                  <a:pt x="2391077" y="882129"/>
                  <a:pt x="2387014" y="886712"/>
                  <a:pt x="2457729" y="883177"/>
                </a:cubicBezTo>
                <a:cubicBezTo>
                  <a:pt x="2512286" y="890970"/>
                  <a:pt x="2468954" y="881422"/>
                  <a:pt x="2506794" y="896558"/>
                </a:cubicBezTo>
                <a:cubicBezTo>
                  <a:pt x="2515525" y="900050"/>
                  <a:pt x="2533557" y="905479"/>
                  <a:pt x="2533557" y="905479"/>
                </a:cubicBezTo>
                <a:lnTo>
                  <a:pt x="2832410" y="901019"/>
                </a:lnTo>
                <a:cubicBezTo>
                  <a:pt x="2860960" y="899411"/>
                  <a:pt x="2843508" y="885460"/>
                  <a:pt x="2854712" y="874256"/>
                </a:cubicBezTo>
                <a:cubicBezTo>
                  <a:pt x="2888442" y="840526"/>
                  <a:pt x="2872883" y="871285"/>
                  <a:pt x="2894857" y="843032"/>
                </a:cubicBezTo>
                <a:cubicBezTo>
                  <a:pt x="2932204" y="795014"/>
                  <a:pt x="2895701" y="833267"/>
                  <a:pt x="2926080" y="802888"/>
                </a:cubicBezTo>
                <a:cubicBezTo>
                  <a:pt x="2929993" y="792454"/>
                  <a:pt x="2937205" y="765001"/>
                  <a:pt x="2948383" y="753823"/>
                </a:cubicBezTo>
                <a:cubicBezTo>
                  <a:pt x="2952174" y="750032"/>
                  <a:pt x="2957646" y="748334"/>
                  <a:pt x="2961764" y="744902"/>
                </a:cubicBezTo>
                <a:cubicBezTo>
                  <a:pt x="2966610" y="740863"/>
                  <a:pt x="2969797" y="734863"/>
                  <a:pt x="2975146" y="731520"/>
                </a:cubicBezTo>
                <a:cubicBezTo>
                  <a:pt x="2981936" y="727276"/>
                  <a:pt x="2989951" y="725410"/>
                  <a:pt x="2997448" y="722599"/>
                </a:cubicBezTo>
                <a:cubicBezTo>
                  <a:pt x="3014548" y="716187"/>
                  <a:pt x="3009002" y="719298"/>
                  <a:pt x="3028671" y="713678"/>
                </a:cubicBezTo>
                <a:cubicBezTo>
                  <a:pt x="3033192" y="712386"/>
                  <a:pt x="3037492" y="710358"/>
                  <a:pt x="3042053" y="709218"/>
                </a:cubicBezTo>
                <a:cubicBezTo>
                  <a:pt x="3055457" y="705867"/>
                  <a:pt x="3079637" y="703490"/>
                  <a:pt x="3091118" y="695836"/>
                </a:cubicBezTo>
                <a:cubicBezTo>
                  <a:pt x="3100039" y="689889"/>
                  <a:pt x="3111448" y="686571"/>
                  <a:pt x="3117881" y="677994"/>
                </a:cubicBezTo>
                <a:cubicBezTo>
                  <a:pt x="3126802" y="666099"/>
                  <a:pt x="3136396" y="654681"/>
                  <a:pt x="3144644" y="642310"/>
                </a:cubicBezTo>
                <a:cubicBezTo>
                  <a:pt x="3147618" y="637850"/>
                  <a:pt x="3150035" y="632963"/>
                  <a:pt x="3153565" y="628929"/>
                </a:cubicBezTo>
                <a:cubicBezTo>
                  <a:pt x="3160488" y="621017"/>
                  <a:pt x="3166997" y="612271"/>
                  <a:pt x="3175867" y="606627"/>
                </a:cubicBezTo>
                <a:cubicBezTo>
                  <a:pt x="3183800" y="601578"/>
                  <a:pt x="3194656" y="602690"/>
                  <a:pt x="3202630" y="597706"/>
                </a:cubicBezTo>
                <a:cubicBezTo>
                  <a:pt x="3261615" y="560840"/>
                  <a:pt x="3213604" y="586965"/>
                  <a:pt x="3278459" y="562022"/>
                </a:cubicBezTo>
                <a:cubicBezTo>
                  <a:pt x="3284665" y="559635"/>
                  <a:pt x="3290127" y="555570"/>
                  <a:pt x="3296301" y="553101"/>
                </a:cubicBezTo>
                <a:cubicBezTo>
                  <a:pt x="3317631" y="544569"/>
                  <a:pt x="3336190" y="540899"/>
                  <a:pt x="3358747" y="535259"/>
                </a:cubicBezTo>
                <a:cubicBezTo>
                  <a:pt x="3368078" y="532926"/>
                  <a:pt x="3390200" y="527094"/>
                  <a:pt x="3398892" y="526338"/>
                </a:cubicBezTo>
                <a:cubicBezTo>
                  <a:pt x="3425596" y="524016"/>
                  <a:pt x="3452418" y="523364"/>
                  <a:pt x="3479181" y="521877"/>
                </a:cubicBezTo>
                <a:cubicBezTo>
                  <a:pt x="3485128" y="520390"/>
                  <a:pt x="3491421" y="519907"/>
                  <a:pt x="3497023" y="517417"/>
                </a:cubicBezTo>
                <a:cubicBezTo>
                  <a:pt x="3515935" y="509011"/>
                  <a:pt x="3517050" y="504061"/>
                  <a:pt x="3532707" y="495114"/>
                </a:cubicBezTo>
                <a:cubicBezTo>
                  <a:pt x="3548143" y="486293"/>
                  <a:pt x="3548915" y="486737"/>
                  <a:pt x="3563930" y="481733"/>
                </a:cubicBezTo>
                <a:cubicBezTo>
                  <a:pt x="3583694" y="468556"/>
                  <a:pt x="3625670" y="440337"/>
                  <a:pt x="3635298" y="437128"/>
                </a:cubicBezTo>
                <a:lnTo>
                  <a:pt x="3662061" y="428207"/>
                </a:lnTo>
                <a:cubicBezTo>
                  <a:pt x="3676437" y="409038"/>
                  <a:pt x="3677699" y="405603"/>
                  <a:pt x="3697745" y="388063"/>
                </a:cubicBezTo>
                <a:cubicBezTo>
                  <a:pt x="3701779" y="384533"/>
                  <a:pt x="3707335" y="382933"/>
                  <a:pt x="3711126" y="379142"/>
                </a:cubicBezTo>
                <a:cubicBezTo>
                  <a:pt x="3716383" y="373885"/>
                  <a:pt x="3719250" y="366557"/>
                  <a:pt x="3724507" y="361300"/>
                </a:cubicBezTo>
                <a:cubicBezTo>
                  <a:pt x="3737288" y="348519"/>
                  <a:pt x="3736761" y="355173"/>
                  <a:pt x="3751270" y="347918"/>
                </a:cubicBezTo>
                <a:cubicBezTo>
                  <a:pt x="3756065" y="345520"/>
                  <a:pt x="3759517" y="340537"/>
                  <a:pt x="3764652" y="338997"/>
                </a:cubicBezTo>
                <a:cubicBezTo>
                  <a:pt x="3774722" y="335976"/>
                  <a:pt x="3785566" y="336599"/>
                  <a:pt x="3795875" y="334537"/>
                </a:cubicBezTo>
                <a:cubicBezTo>
                  <a:pt x="3807898" y="332133"/>
                  <a:pt x="3831559" y="325616"/>
                  <a:pt x="3831559" y="325616"/>
                </a:cubicBezTo>
                <a:cubicBezTo>
                  <a:pt x="3836020" y="322642"/>
                  <a:pt x="3840042" y="318872"/>
                  <a:pt x="3844941" y="316695"/>
                </a:cubicBezTo>
                <a:cubicBezTo>
                  <a:pt x="3853534" y="312876"/>
                  <a:pt x="3863449" y="312277"/>
                  <a:pt x="3871704" y="307774"/>
                </a:cubicBezTo>
                <a:cubicBezTo>
                  <a:pt x="3880062" y="303215"/>
                  <a:pt x="3885933" y="294978"/>
                  <a:pt x="3894006" y="289932"/>
                </a:cubicBezTo>
                <a:cubicBezTo>
                  <a:pt x="3900463" y="285896"/>
                  <a:pt x="3925539" y="281841"/>
                  <a:pt x="3929690" y="281011"/>
                </a:cubicBezTo>
                <a:cubicBezTo>
                  <a:pt x="3932664" y="276550"/>
                  <a:pt x="3936434" y="272528"/>
                  <a:pt x="3938611" y="267629"/>
                </a:cubicBezTo>
                <a:cubicBezTo>
                  <a:pt x="3942430" y="259036"/>
                  <a:pt x="3942316" y="248691"/>
                  <a:pt x="3947532" y="240867"/>
                </a:cubicBezTo>
                <a:cubicBezTo>
                  <a:pt x="3953479" y="231946"/>
                  <a:pt x="3960579" y="223694"/>
                  <a:pt x="3965374" y="214104"/>
                </a:cubicBezTo>
                <a:cubicBezTo>
                  <a:pt x="3972350" y="200152"/>
                  <a:pt x="3974115" y="191921"/>
                  <a:pt x="3987676" y="182880"/>
                </a:cubicBezTo>
                <a:cubicBezTo>
                  <a:pt x="3991588" y="180272"/>
                  <a:pt x="3996497" y="179560"/>
                  <a:pt x="4001058" y="178420"/>
                </a:cubicBezTo>
                <a:cubicBezTo>
                  <a:pt x="4023789" y="172737"/>
                  <a:pt x="4038510" y="172276"/>
                  <a:pt x="4063505" y="169499"/>
                </a:cubicBezTo>
                <a:cubicBezTo>
                  <a:pt x="4072426" y="166525"/>
                  <a:pt x="4083618" y="167227"/>
                  <a:pt x="4090267" y="160578"/>
                </a:cubicBezTo>
                <a:cubicBezTo>
                  <a:pt x="4102162" y="148683"/>
                  <a:pt x="4111954" y="134225"/>
                  <a:pt x="4125951" y="124894"/>
                </a:cubicBezTo>
                <a:cubicBezTo>
                  <a:pt x="4130412" y="121920"/>
                  <a:pt x="4135215" y="119405"/>
                  <a:pt x="4139333" y="115973"/>
                </a:cubicBezTo>
                <a:cubicBezTo>
                  <a:pt x="4144179" y="111935"/>
                  <a:pt x="4147868" y="106629"/>
                  <a:pt x="4152714" y="102591"/>
                </a:cubicBezTo>
                <a:cubicBezTo>
                  <a:pt x="4164242" y="92984"/>
                  <a:pt x="4166067" y="93680"/>
                  <a:pt x="4179477" y="89210"/>
                </a:cubicBezTo>
                <a:cubicBezTo>
                  <a:pt x="4183938" y="86236"/>
                  <a:pt x="4188064" y="82687"/>
                  <a:pt x="4192859" y="80289"/>
                </a:cubicBezTo>
                <a:cubicBezTo>
                  <a:pt x="4197064" y="78186"/>
                  <a:pt x="4202158" y="78161"/>
                  <a:pt x="4206240" y="75828"/>
                </a:cubicBezTo>
                <a:cubicBezTo>
                  <a:pt x="4212695" y="72140"/>
                  <a:pt x="4217433" y="65772"/>
                  <a:pt x="4224082" y="62447"/>
                </a:cubicBezTo>
                <a:cubicBezTo>
                  <a:pt x="4232493" y="58242"/>
                  <a:pt x="4243021" y="58742"/>
                  <a:pt x="4250845" y="53526"/>
                </a:cubicBezTo>
                <a:cubicBezTo>
                  <a:pt x="4255306" y="50552"/>
                  <a:pt x="4259432" y="47002"/>
                  <a:pt x="4264227" y="44605"/>
                </a:cubicBezTo>
                <a:cubicBezTo>
                  <a:pt x="4276681" y="38378"/>
                  <a:pt x="4297329" y="37327"/>
                  <a:pt x="4308831" y="35684"/>
                </a:cubicBezTo>
                <a:cubicBezTo>
                  <a:pt x="4337657" y="26077"/>
                  <a:pt x="4313504" y="33035"/>
                  <a:pt x="4366818" y="26763"/>
                </a:cubicBezTo>
                <a:cubicBezTo>
                  <a:pt x="4446539" y="17384"/>
                  <a:pt x="4331486" y="26741"/>
                  <a:pt x="4464948" y="17842"/>
                </a:cubicBezTo>
                <a:cubicBezTo>
                  <a:pt x="4473869" y="16355"/>
                  <a:pt x="4483048" y="15981"/>
                  <a:pt x="4491711" y="13382"/>
                </a:cubicBezTo>
                <a:cubicBezTo>
                  <a:pt x="4498080" y="11471"/>
                  <a:pt x="4503441" y="7080"/>
                  <a:pt x="4509553" y="4461"/>
                </a:cubicBezTo>
                <a:cubicBezTo>
                  <a:pt x="4513875" y="2609"/>
                  <a:pt x="4518474" y="1487"/>
                  <a:pt x="4522935" y="0"/>
                </a:cubicBezTo>
                <a:lnTo>
                  <a:pt x="4821787" y="8921"/>
                </a:lnTo>
                <a:cubicBezTo>
                  <a:pt x="4844442" y="10935"/>
                  <a:pt x="4866260" y="18564"/>
                  <a:pt x="4888695" y="22303"/>
                </a:cubicBezTo>
                <a:cubicBezTo>
                  <a:pt x="4921505" y="27771"/>
                  <a:pt x="4906684" y="24569"/>
                  <a:pt x="4933300" y="31224"/>
                </a:cubicBezTo>
                <a:lnTo>
                  <a:pt x="4973444" y="57987"/>
                </a:lnTo>
                <a:lnTo>
                  <a:pt x="4986826" y="66908"/>
                </a:lnTo>
                <a:cubicBezTo>
                  <a:pt x="4991286" y="69881"/>
                  <a:pt x="4996417" y="72037"/>
                  <a:pt x="5000207" y="75828"/>
                </a:cubicBezTo>
                <a:cubicBezTo>
                  <a:pt x="5004667" y="80289"/>
                  <a:pt x="5008074" y="86146"/>
                  <a:pt x="5013588" y="89210"/>
                </a:cubicBezTo>
                <a:cubicBezTo>
                  <a:pt x="5021084" y="93374"/>
                  <a:pt x="5065308" y="104963"/>
                  <a:pt x="5071575" y="107052"/>
                </a:cubicBezTo>
                <a:cubicBezTo>
                  <a:pt x="5115706" y="121762"/>
                  <a:pt x="5069914" y="112978"/>
                  <a:pt x="5129561" y="120433"/>
                </a:cubicBezTo>
                <a:cubicBezTo>
                  <a:pt x="5198593" y="143444"/>
                  <a:pt x="5127301" y="117072"/>
                  <a:pt x="5169706" y="138275"/>
                </a:cubicBezTo>
                <a:cubicBezTo>
                  <a:pt x="5173911" y="140378"/>
                  <a:pt x="5178584" y="141385"/>
                  <a:pt x="5183087" y="142736"/>
                </a:cubicBezTo>
                <a:cubicBezTo>
                  <a:pt x="5193455" y="145846"/>
                  <a:pt x="5203965" y="148474"/>
                  <a:pt x="5214310" y="151657"/>
                </a:cubicBezTo>
                <a:cubicBezTo>
                  <a:pt x="5223298" y="154422"/>
                  <a:pt x="5232152" y="157604"/>
                  <a:pt x="5241073" y="160578"/>
                </a:cubicBezTo>
                <a:cubicBezTo>
                  <a:pt x="5286039" y="175566"/>
                  <a:pt x="5216297" y="152698"/>
                  <a:pt x="5272297" y="169499"/>
                </a:cubicBezTo>
                <a:cubicBezTo>
                  <a:pt x="5281304" y="172201"/>
                  <a:pt x="5291236" y="173204"/>
                  <a:pt x="5299060" y="178420"/>
                </a:cubicBezTo>
                <a:cubicBezTo>
                  <a:pt x="5316353" y="189949"/>
                  <a:pt x="5307355" y="185646"/>
                  <a:pt x="5325823" y="191801"/>
                </a:cubicBezTo>
                <a:cubicBezTo>
                  <a:pt x="5328797" y="196262"/>
                  <a:pt x="5330558" y="201834"/>
                  <a:pt x="5334744" y="205183"/>
                </a:cubicBezTo>
                <a:cubicBezTo>
                  <a:pt x="5338415" y="208120"/>
                  <a:pt x="5343920" y="207540"/>
                  <a:pt x="5348125" y="209643"/>
                </a:cubicBezTo>
                <a:cubicBezTo>
                  <a:pt x="5352920" y="212040"/>
                  <a:pt x="5356852" y="215904"/>
                  <a:pt x="5361507" y="218564"/>
                </a:cubicBezTo>
                <a:cubicBezTo>
                  <a:pt x="5367280" y="221863"/>
                  <a:pt x="5373647" y="224064"/>
                  <a:pt x="5379348" y="227485"/>
                </a:cubicBezTo>
                <a:cubicBezTo>
                  <a:pt x="5396636" y="237858"/>
                  <a:pt x="5405828" y="247452"/>
                  <a:pt x="5423953" y="254248"/>
                </a:cubicBezTo>
                <a:cubicBezTo>
                  <a:pt x="5429693" y="256400"/>
                  <a:pt x="5435848" y="257221"/>
                  <a:pt x="5441795" y="258708"/>
                </a:cubicBezTo>
                <a:cubicBezTo>
                  <a:pt x="5447742" y="261682"/>
                  <a:pt x="5453388" y="265357"/>
                  <a:pt x="5459637" y="267629"/>
                </a:cubicBezTo>
                <a:cubicBezTo>
                  <a:pt x="5469810" y="271328"/>
                  <a:pt x="5480493" y="273440"/>
                  <a:pt x="5490861" y="276550"/>
                </a:cubicBezTo>
                <a:cubicBezTo>
                  <a:pt x="5495364" y="277901"/>
                  <a:pt x="5499782" y="279524"/>
                  <a:pt x="5504242" y="281011"/>
                </a:cubicBezTo>
                <a:cubicBezTo>
                  <a:pt x="5528031" y="279524"/>
                  <a:pt x="5551882" y="278810"/>
                  <a:pt x="5575610" y="276550"/>
                </a:cubicBezTo>
                <a:cubicBezTo>
                  <a:pt x="5583157" y="275831"/>
                  <a:pt x="5590362" y="272776"/>
                  <a:pt x="5597912" y="272090"/>
                </a:cubicBezTo>
                <a:cubicBezTo>
                  <a:pt x="5623128" y="269798"/>
                  <a:pt x="5648465" y="269116"/>
                  <a:pt x="5673741" y="267629"/>
                </a:cubicBezTo>
                <a:cubicBezTo>
                  <a:pt x="5703621" y="257670"/>
                  <a:pt x="5671779" y="267245"/>
                  <a:pt x="5727267" y="258708"/>
                </a:cubicBezTo>
                <a:cubicBezTo>
                  <a:pt x="5733326" y="257776"/>
                  <a:pt x="5739061" y="255256"/>
                  <a:pt x="5745108" y="254248"/>
                </a:cubicBezTo>
                <a:cubicBezTo>
                  <a:pt x="5756932" y="252277"/>
                  <a:pt x="5768934" y="251545"/>
                  <a:pt x="5780792" y="249788"/>
                </a:cubicBezTo>
                <a:cubicBezTo>
                  <a:pt x="5809083" y="245597"/>
                  <a:pt x="5838410" y="245450"/>
                  <a:pt x="5865542" y="236406"/>
                </a:cubicBezTo>
                <a:cubicBezTo>
                  <a:pt x="5874463" y="233432"/>
                  <a:pt x="5884481" y="232701"/>
                  <a:pt x="5892305" y="227485"/>
                </a:cubicBezTo>
                <a:cubicBezTo>
                  <a:pt x="5896765" y="224511"/>
                  <a:pt x="5900667" y="220446"/>
                  <a:pt x="5905686" y="218564"/>
                </a:cubicBezTo>
                <a:cubicBezTo>
                  <a:pt x="5912785" y="215902"/>
                  <a:pt x="5920601" y="215809"/>
                  <a:pt x="5927988" y="214104"/>
                </a:cubicBezTo>
                <a:cubicBezTo>
                  <a:pt x="5939935" y="211347"/>
                  <a:pt x="5952040" y="209060"/>
                  <a:pt x="5963672" y="205183"/>
                </a:cubicBezTo>
                <a:lnTo>
                  <a:pt x="6003817" y="191801"/>
                </a:lnTo>
                <a:cubicBezTo>
                  <a:pt x="6012738" y="188827"/>
                  <a:pt x="6021359" y="184724"/>
                  <a:pt x="6030580" y="182880"/>
                </a:cubicBezTo>
                <a:cubicBezTo>
                  <a:pt x="6038014" y="181393"/>
                  <a:pt x="6045568" y="180415"/>
                  <a:pt x="6052882" y="178420"/>
                </a:cubicBezTo>
                <a:cubicBezTo>
                  <a:pt x="6061954" y="175946"/>
                  <a:pt x="6070299" y="170538"/>
                  <a:pt x="6079645" y="169499"/>
                </a:cubicBezTo>
                <a:lnTo>
                  <a:pt x="6119789" y="165038"/>
                </a:lnTo>
                <a:cubicBezTo>
                  <a:pt x="6124250" y="163551"/>
                  <a:pt x="6128516" y="161243"/>
                  <a:pt x="6133171" y="160578"/>
                </a:cubicBezTo>
                <a:cubicBezTo>
                  <a:pt x="6197387" y="151404"/>
                  <a:pt x="6232629" y="157917"/>
                  <a:pt x="6307130" y="160578"/>
                </a:cubicBezTo>
                <a:cubicBezTo>
                  <a:pt x="6313077" y="163552"/>
                  <a:pt x="6318746" y="167164"/>
                  <a:pt x="6324972" y="169499"/>
                </a:cubicBezTo>
                <a:cubicBezTo>
                  <a:pt x="6330712" y="171651"/>
                  <a:pt x="6336740" y="173131"/>
                  <a:pt x="6342814" y="173959"/>
                </a:cubicBezTo>
                <a:cubicBezTo>
                  <a:pt x="6369495" y="177597"/>
                  <a:pt x="6396383" y="179540"/>
                  <a:pt x="6423103" y="182880"/>
                </a:cubicBezTo>
                <a:lnTo>
                  <a:pt x="6458787" y="187341"/>
                </a:lnTo>
                <a:cubicBezTo>
                  <a:pt x="6500418" y="184367"/>
                  <a:pt x="6542137" y="182440"/>
                  <a:pt x="6583680" y="178420"/>
                </a:cubicBezTo>
                <a:cubicBezTo>
                  <a:pt x="6588360" y="177967"/>
                  <a:pt x="6592856" y="176062"/>
                  <a:pt x="6597062" y="173959"/>
                </a:cubicBezTo>
                <a:cubicBezTo>
                  <a:pt x="6601857" y="171562"/>
                  <a:pt x="6605648" y="167435"/>
                  <a:pt x="6610443" y="165038"/>
                </a:cubicBezTo>
                <a:cubicBezTo>
                  <a:pt x="6614649" y="162935"/>
                  <a:pt x="6619528" y="162488"/>
                  <a:pt x="6623825" y="160578"/>
                </a:cubicBezTo>
                <a:cubicBezTo>
                  <a:pt x="6632939" y="156527"/>
                  <a:pt x="6641549" y="151414"/>
                  <a:pt x="6650587" y="147196"/>
                </a:cubicBezTo>
                <a:cubicBezTo>
                  <a:pt x="6663857" y="141003"/>
                  <a:pt x="6677634" y="135903"/>
                  <a:pt x="6690732" y="129354"/>
                </a:cubicBezTo>
                <a:cubicBezTo>
                  <a:pt x="6710367" y="119537"/>
                  <a:pt x="6729317" y="108402"/>
                  <a:pt x="6748718" y="98131"/>
                </a:cubicBezTo>
                <a:cubicBezTo>
                  <a:pt x="6754595" y="95020"/>
                  <a:pt x="6760040" y="90514"/>
                  <a:pt x="6766560" y="89210"/>
                </a:cubicBezTo>
                <a:lnTo>
                  <a:pt x="6788863" y="84749"/>
                </a:lnTo>
                <a:cubicBezTo>
                  <a:pt x="6794810" y="81775"/>
                  <a:pt x="6800397" y="77931"/>
                  <a:pt x="6806705" y="75828"/>
                </a:cubicBezTo>
                <a:cubicBezTo>
                  <a:pt x="6821835" y="70785"/>
                  <a:pt x="6825383" y="71368"/>
                  <a:pt x="6837928" y="71368"/>
                </a:cubicBezTo>
              </a:path>
            </a:pathLst>
          </a:custGeom>
          <a:noFill/>
          <a:ln>
            <a:solidFill>
              <a:srgbClr val="C00000"/>
            </a:solidFill>
            <a:prstDash val="lgDash"/>
          </a:ln>
          <a:effectLst>
            <a:outerShdw blurRad="50800" dist="50800" dir="5400000" algn="ctr" rotWithShape="0">
              <a:srgbClr val="FF0000"/>
            </a:outerShdw>
            <a:reflection blurRad="6350" stA="280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>
            <a:stCxn id="68" idx="5"/>
          </p:cNvCxnSpPr>
          <p:nvPr/>
        </p:nvCxnSpPr>
        <p:spPr>
          <a:xfrm flipV="1">
            <a:off x="1070517" y="4569973"/>
            <a:ext cx="70532" cy="280808"/>
          </a:xfrm>
          <a:prstGeom prst="line">
            <a:avLst/>
          </a:prstGeom>
          <a:ln>
            <a:solidFill>
              <a:srgbClr val="0070C0"/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Дуга 48"/>
          <p:cNvSpPr/>
          <p:nvPr/>
        </p:nvSpPr>
        <p:spPr>
          <a:xfrm rot="5400000">
            <a:off x="1063631" y="4812917"/>
            <a:ext cx="133328" cy="120716"/>
          </a:xfrm>
          <a:prstGeom prst="arc">
            <a:avLst>
              <a:gd name="adj1" fmla="val 16285964"/>
              <a:gd name="adj2" fmla="val 7303923"/>
            </a:avLst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375516" y="4215922"/>
            <a:ext cx="820220" cy="16158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050" b="1" dirty="0" smtClean="0">
                <a:latin typeface="Arial" pitchFamily="34" charset="0"/>
                <a:cs typeface="Arial" pitchFamily="34" charset="0"/>
              </a:rPr>
              <a:t>АНТАКЬЯ</a:t>
            </a:r>
            <a:endParaRPr lang="ru-RU" sz="105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H="1" flipV="1">
            <a:off x="7031921" y="1165205"/>
            <a:ext cx="36004" cy="6957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6012160" y="1491630"/>
            <a:ext cx="36004" cy="6957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 flipV="1">
            <a:off x="4673939" y="1908575"/>
            <a:ext cx="36004" cy="6957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 flipV="1">
            <a:off x="3191718" y="2376075"/>
            <a:ext cx="36004" cy="6957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 flipV="1">
            <a:off x="3347864" y="2483911"/>
            <a:ext cx="36004" cy="6957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 flipV="1">
            <a:off x="4824028" y="1999777"/>
            <a:ext cx="36004" cy="6957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H="1" flipV="1">
            <a:off x="6174178" y="1605934"/>
            <a:ext cx="36004" cy="6957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H="1" flipV="1">
            <a:off x="7339806" y="1211751"/>
            <a:ext cx="36004" cy="6957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 flipV="1">
            <a:off x="1507221" y="3132557"/>
            <a:ext cx="147546" cy="19457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 flipV="1">
            <a:off x="1220562" y="3793952"/>
            <a:ext cx="147546" cy="19457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H="1" flipV="1">
            <a:off x="1654768" y="3327834"/>
            <a:ext cx="116792" cy="27003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1526336" y="4357825"/>
            <a:ext cx="132959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1400" b="1" dirty="0" smtClean="0"/>
              <a:t>Т </a:t>
            </a:r>
            <a:r>
              <a:rPr lang="ru-RU" sz="1400" b="1" dirty="0" err="1" smtClean="0"/>
              <a:t>деж</a:t>
            </a:r>
            <a:r>
              <a:rPr lang="ru-RU" sz="1400" b="1" dirty="0" smtClean="0"/>
              <a:t>. 9.11-10.26</a:t>
            </a:r>
            <a:endParaRPr lang="ru-RU" sz="1400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1276687" y="4880568"/>
            <a:ext cx="624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10.24</a:t>
            </a:r>
            <a:endParaRPr lang="ru-RU" sz="1400" b="1" dirty="0"/>
          </a:p>
        </p:txBody>
      </p:sp>
      <p:sp>
        <p:nvSpPr>
          <p:cNvPr id="112" name="Овал 111"/>
          <p:cNvSpPr/>
          <p:nvPr/>
        </p:nvSpPr>
        <p:spPr>
          <a:xfrm>
            <a:off x="1167253" y="4873275"/>
            <a:ext cx="46800" cy="351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TextBox 116"/>
          <p:cNvSpPr txBox="1"/>
          <p:nvPr/>
        </p:nvSpPr>
        <p:spPr>
          <a:xfrm>
            <a:off x="6737603" y="998172"/>
            <a:ext cx="624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8.46</a:t>
            </a:r>
            <a:endParaRPr lang="ru-RU" sz="1400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5735844" y="1329530"/>
            <a:ext cx="624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8.51</a:t>
            </a:r>
            <a:endParaRPr lang="ru-RU" sz="14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4397623" y="1747312"/>
            <a:ext cx="624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8.56</a:t>
            </a:r>
            <a:endParaRPr lang="ru-RU" sz="140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7291798" y="628195"/>
            <a:ext cx="74853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1400" b="1" dirty="0" smtClean="0"/>
              <a:t>Т </a:t>
            </a:r>
            <a:r>
              <a:rPr lang="ru-RU" sz="1400" b="1" dirty="0" err="1" smtClean="0"/>
              <a:t>взл</a:t>
            </a:r>
            <a:r>
              <a:rPr lang="ru-RU" sz="1400" b="1" dirty="0" smtClean="0"/>
              <a:t> 8.40</a:t>
            </a:r>
            <a:endParaRPr lang="ru-RU" sz="14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2915402" y="2180028"/>
            <a:ext cx="624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9.01</a:t>
            </a:r>
            <a:endParaRPr lang="ru-RU" sz="14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7339806" y="1240128"/>
            <a:ext cx="624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10.59</a:t>
            </a:r>
            <a:endParaRPr lang="ru-RU" sz="1400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6305701" y="1562324"/>
            <a:ext cx="624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10.54</a:t>
            </a:r>
            <a:endParaRPr lang="ru-RU" sz="140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4999100" y="1978145"/>
            <a:ext cx="624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10.49</a:t>
            </a:r>
            <a:endParaRPr lang="ru-RU" sz="1400" b="1" dirty="0"/>
          </a:p>
        </p:txBody>
      </p:sp>
      <p:cxnSp>
        <p:nvCxnSpPr>
          <p:cNvPr id="128" name="Прямая соединительная линия 127"/>
          <p:cNvCxnSpPr/>
          <p:nvPr/>
        </p:nvCxnSpPr>
        <p:spPr>
          <a:xfrm flipH="1" flipV="1">
            <a:off x="2293618" y="2805090"/>
            <a:ext cx="36004" cy="6957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3347864" y="2507364"/>
            <a:ext cx="624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10.44</a:t>
            </a:r>
            <a:endParaRPr lang="ru-RU" sz="14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2129662" y="2805090"/>
            <a:ext cx="624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10.39</a:t>
            </a:r>
            <a:endParaRPr lang="ru-RU" sz="1400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1074912" y="2973736"/>
            <a:ext cx="624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9.06</a:t>
            </a:r>
            <a:endParaRPr lang="ru-RU" sz="1400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809252" y="3759882"/>
            <a:ext cx="624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9.11</a:t>
            </a:r>
            <a:endParaRPr lang="ru-RU" sz="1400" b="1" dirty="0"/>
          </a:p>
        </p:txBody>
      </p:sp>
      <p:sp>
        <p:nvSpPr>
          <p:cNvPr id="133" name="TextBox 132"/>
          <p:cNvSpPr txBox="1"/>
          <p:nvPr/>
        </p:nvSpPr>
        <p:spPr>
          <a:xfrm>
            <a:off x="1654767" y="3374412"/>
            <a:ext cx="624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10.34</a:t>
            </a:r>
            <a:endParaRPr lang="ru-RU" sz="1400" b="1" dirty="0"/>
          </a:p>
        </p:txBody>
      </p:sp>
      <p:sp>
        <p:nvSpPr>
          <p:cNvPr id="61" name="Прямоугольная выноска 60"/>
          <p:cNvSpPr/>
          <p:nvPr/>
        </p:nvSpPr>
        <p:spPr>
          <a:xfrm>
            <a:off x="4552393" y="681540"/>
            <a:ext cx="1296144" cy="564996"/>
          </a:xfrm>
          <a:prstGeom prst="wedgeRectCallout">
            <a:avLst>
              <a:gd name="adj1" fmla="val 241099"/>
              <a:gd name="adj2" fmla="val -3036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white"/>
                </a:solidFill>
              </a:rPr>
              <a:t>Взлет самолета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white"/>
                </a:solidFill>
              </a:rPr>
              <a:t>F-16</a:t>
            </a:r>
            <a:endParaRPr lang="ru-RU" sz="1100" b="1" dirty="0">
              <a:solidFill>
                <a:prstClr val="white"/>
              </a:solidFill>
            </a:endParaRPr>
          </a:p>
        </p:txBody>
      </p:sp>
      <p:sp>
        <p:nvSpPr>
          <p:cNvPr id="62" name="Прямоугольная выноска 61"/>
          <p:cNvSpPr/>
          <p:nvPr/>
        </p:nvSpPr>
        <p:spPr>
          <a:xfrm>
            <a:off x="4139952" y="2816287"/>
            <a:ext cx="1296144" cy="564996"/>
          </a:xfrm>
          <a:prstGeom prst="wedgeRectCallout">
            <a:avLst>
              <a:gd name="adj1" fmla="val -276638"/>
              <a:gd name="adj2" fmla="val 21394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white"/>
                </a:solidFill>
              </a:rPr>
              <a:t>Зона дежурства в воздухе самолета</a:t>
            </a:r>
            <a:r>
              <a:rPr lang="en-US" sz="1100" b="1" dirty="0" smtClean="0">
                <a:solidFill>
                  <a:prstClr val="white"/>
                </a:solidFill>
              </a:rPr>
              <a:t> </a:t>
            </a:r>
            <a:endParaRPr lang="ru-RU" sz="1100" b="1" dirty="0" smtClean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white"/>
                </a:solidFill>
              </a:rPr>
              <a:t>F-16</a:t>
            </a:r>
            <a:endParaRPr lang="ru-RU" sz="1100" b="1" dirty="0">
              <a:solidFill>
                <a:prstClr val="white"/>
              </a:solidFill>
            </a:endParaRPr>
          </a:p>
        </p:txBody>
      </p:sp>
      <p:sp>
        <p:nvSpPr>
          <p:cNvPr id="63" name="Прямоугольная выноска 62"/>
          <p:cNvSpPr/>
          <p:nvPr/>
        </p:nvSpPr>
        <p:spPr>
          <a:xfrm>
            <a:off x="3377795" y="4374941"/>
            <a:ext cx="1296144" cy="564996"/>
          </a:xfrm>
          <a:prstGeom prst="wedgeRectCallout">
            <a:avLst>
              <a:gd name="adj1" fmla="val -216589"/>
              <a:gd name="adj2" fmla="val 4117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white"/>
                </a:solidFill>
              </a:rPr>
              <a:t>Пуск ракеты по самолету Су-24м</a:t>
            </a:r>
            <a:endParaRPr lang="ru-RU" sz="11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2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" y="564476"/>
            <a:ext cx="9168556" cy="4579023"/>
          </a:xfrm>
          <a:prstGeom prst="rect">
            <a:avLst/>
          </a:prstGeom>
          <a:noFill/>
          <a:ln w="349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" name="Овал 155"/>
          <p:cNvSpPr/>
          <p:nvPr/>
        </p:nvSpPr>
        <p:spPr>
          <a:xfrm>
            <a:off x="8748464" y="0"/>
            <a:ext cx="395536" cy="252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075" name="Rectangle 28"/>
          <p:cNvSpPr>
            <a:spLocks noChangeArrowheads="1"/>
          </p:cNvSpPr>
          <p:nvPr/>
        </p:nvSpPr>
        <p:spPr bwMode="auto">
          <a:xfrm>
            <a:off x="558544" y="-22001"/>
            <a:ext cx="8014610" cy="49510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998" tIns="108000" rIns="91998" bIns="10800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Схема поражения самолета Су-24м ВКС ВС РФ</a:t>
            </a:r>
            <a:endParaRPr lang="ru-RU" b="1" dirty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076" name="Группа 14"/>
          <p:cNvGrpSpPr>
            <a:grpSpLocks/>
          </p:cNvGrpSpPr>
          <p:nvPr/>
        </p:nvGrpSpPr>
        <p:grpSpPr bwMode="auto">
          <a:xfrm>
            <a:off x="-2520" y="-74544"/>
            <a:ext cx="1471508" cy="600154"/>
            <a:chOff x="-806" y="-134134"/>
            <a:chExt cx="1470027" cy="600352"/>
          </a:xfrm>
        </p:grpSpPr>
        <p:pic>
          <p:nvPicPr>
            <p:cNvPr id="3092" name="Picture 2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6" y="-134134"/>
              <a:ext cx="1470027" cy="524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Picture 2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806" y="9793"/>
              <a:ext cx="841775" cy="45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7" name="Прямая соединительная линия 36"/>
          <p:cNvCxnSpPr/>
          <p:nvPr/>
        </p:nvCxnSpPr>
        <p:spPr>
          <a:xfrm>
            <a:off x="5" y="519499"/>
            <a:ext cx="9149039" cy="7561"/>
          </a:xfrm>
          <a:prstGeom prst="line">
            <a:avLst/>
          </a:prstGeom>
          <a:ln w="4445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29124" y="2864252"/>
            <a:ext cx="1010029" cy="369332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 Narrow" pitchFamily="34" charset="0"/>
              </a:rPr>
              <a:t>Удаление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 Narrow" pitchFamily="34" charset="0"/>
              </a:rPr>
              <a:t>от границы 1 км</a:t>
            </a:r>
            <a:endParaRPr lang="ru-RU" sz="12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9776" y="4331300"/>
            <a:ext cx="711824" cy="184666"/>
          </a:xfrm>
          <a:prstGeom prst="rect">
            <a:avLst/>
          </a:prstGeom>
          <a:solidFill>
            <a:srgbClr val="FFFF00">
              <a:alpha val="58000"/>
            </a:srgb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 Narrow" pitchFamily="34" charset="0"/>
              </a:rPr>
              <a:t>ЛАТАКИЯ</a:t>
            </a:r>
            <a:endParaRPr lang="ru-RU" sz="12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29265" y="4901472"/>
            <a:ext cx="945387" cy="184666"/>
          </a:xfrm>
          <a:prstGeom prst="rect">
            <a:avLst/>
          </a:prstGeom>
          <a:solidFill>
            <a:srgbClr val="FFFF00">
              <a:alpha val="58000"/>
            </a:srgb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err="1" smtClean="0">
                <a:solidFill>
                  <a:prstClr val="black"/>
                </a:solidFill>
                <a:latin typeface="Arial Narrow" pitchFamily="34" charset="0"/>
              </a:rPr>
              <a:t>аэр</a:t>
            </a:r>
            <a:r>
              <a:rPr lang="ru-RU" sz="1200" b="1" dirty="0" smtClean="0">
                <a:solidFill>
                  <a:prstClr val="black"/>
                </a:solidFill>
                <a:latin typeface="Arial Narrow" pitchFamily="34" charset="0"/>
              </a:rPr>
              <a:t>. </a:t>
            </a:r>
            <a:r>
              <a:rPr lang="ru-RU" sz="1200" b="1" dirty="0" err="1" smtClean="0">
                <a:solidFill>
                  <a:prstClr val="black"/>
                </a:solidFill>
                <a:latin typeface="Arial Narrow" pitchFamily="34" charset="0"/>
              </a:rPr>
              <a:t>Хмеймим</a:t>
            </a:r>
            <a:endParaRPr lang="ru-RU" sz="12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346820" y="4726474"/>
            <a:ext cx="402580" cy="244248"/>
            <a:chOff x="-540569" y="733785"/>
            <a:chExt cx="231005" cy="244248"/>
          </a:xfrm>
        </p:grpSpPr>
        <p:sp>
          <p:nvSpPr>
            <p:cNvPr id="2" name="Овал 1"/>
            <p:cNvSpPr/>
            <p:nvPr/>
          </p:nvSpPr>
          <p:spPr>
            <a:xfrm>
              <a:off x="-540569" y="733785"/>
              <a:ext cx="231005" cy="2442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900" b="1">
                <a:solidFill>
                  <a:prstClr val="white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-447033" y="761231"/>
              <a:ext cx="45719" cy="181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900" b="1">
                <a:solidFill>
                  <a:prstClr val="white"/>
                </a:solidFill>
              </a:endParaRPr>
            </a:p>
          </p:txBody>
        </p:sp>
      </p:grpSp>
      <p:sp>
        <p:nvSpPr>
          <p:cNvPr id="3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-20538"/>
            <a:ext cx="323528" cy="273844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единительная линия 19"/>
          <p:cNvCxnSpPr>
            <a:stCxn id="2" idx="6"/>
          </p:cNvCxnSpPr>
          <p:nvPr/>
        </p:nvCxnSpPr>
        <p:spPr>
          <a:xfrm flipV="1">
            <a:off x="2749400" y="4143048"/>
            <a:ext cx="5134968" cy="70555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36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43219">
            <a:off x="3120736" y="4539777"/>
            <a:ext cx="534515" cy="38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Группа 34"/>
          <p:cNvGrpSpPr/>
          <p:nvPr/>
        </p:nvGrpSpPr>
        <p:grpSpPr>
          <a:xfrm rot="1085507">
            <a:off x="7994023" y="3475387"/>
            <a:ext cx="669304" cy="801142"/>
            <a:chOff x="7855815" y="3863820"/>
            <a:chExt cx="586190" cy="896534"/>
          </a:xfrm>
        </p:grpSpPr>
        <p:sp>
          <p:nvSpPr>
            <p:cNvPr id="28" name="Круговая стрелка 27"/>
            <p:cNvSpPr/>
            <p:nvPr/>
          </p:nvSpPr>
          <p:spPr>
            <a:xfrm rot="19244059">
              <a:off x="7941786" y="3863820"/>
              <a:ext cx="500219" cy="445958"/>
            </a:xfrm>
            <a:prstGeom prst="circularArrow">
              <a:avLst>
                <a:gd name="adj1" fmla="val 0"/>
                <a:gd name="adj2" fmla="val 1643750"/>
                <a:gd name="adj3" fmla="val 4017894"/>
                <a:gd name="adj4" fmla="val 8641564"/>
                <a:gd name="adj5" fmla="val 530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Круговая стрелка 45"/>
            <p:cNvSpPr/>
            <p:nvPr/>
          </p:nvSpPr>
          <p:spPr>
            <a:xfrm rot="7082788">
              <a:off x="7828684" y="4287266"/>
              <a:ext cx="500219" cy="445958"/>
            </a:xfrm>
            <a:prstGeom prst="circularArrow">
              <a:avLst>
                <a:gd name="adj1" fmla="val 0"/>
                <a:gd name="adj2" fmla="val 1643750"/>
                <a:gd name="adj3" fmla="val 4017894"/>
                <a:gd name="adj4" fmla="val 9426725"/>
                <a:gd name="adj5" fmla="val 530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49" name="Прямая соединительная линия 48"/>
          <p:cNvCxnSpPr/>
          <p:nvPr/>
        </p:nvCxnSpPr>
        <p:spPr>
          <a:xfrm>
            <a:off x="3138373" y="3109293"/>
            <a:ext cx="4958059" cy="613122"/>
          </a:xfrm>
          <a:prstGeom prst="line">
            <a:avLst/>
          </a:prstGeom>
          <a:ln w="34925">
            <a:solidFill>
              <a:srgbClr val="FF0000"/>
            </a:solidFill>
            <a:head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5" name="Группа 54"/>
          <p:cNvGrpSpPr>
            <a:grpSpLocks noChangeAspect="1"/>
          </p:cNvGrpSpPr>
          <p:nvPr/>
        </p:nvGrpSpPr>
        <p:grpSpPr>
          <a:xfrm>
            <a:off x="2843808" y="3102569"/>
            <a:ext cx="89450" cy="67500"/>
            <a:chOff x="3347864" y="2708920"/>
            <a:chExt cx="216024" cy="216024"/>
          </a:xfrm>
        </p:grpSpPr>
        <p:sp>
          <p:nvSpPr>
            <p:cNvPr id="43" name="Овал 42"/>
            <p:cNvSpPr/>
            <p:nvPr/>
          </p:nvSpPr>
          <p:spPr>
            <a:xfrm>
              <a:off x="3347864" y="2708920"/>
              <a:ext cx="216024" cy="21602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5" name="Прямая соединительная линия 44"/>
            <p:cNvCxnSpPr>
              <a:stCxn id="43" idx="0"/>
              <a:endCxn id="43" idx="4"/>
            </p:cNvCxnSpPr>
            <p:nvPr/>
          </p:nvCxnSpPr>
          <p:spPr>
            <a:xfrm>
              <a:off x="3455876" y="2708920"/>
              <a:ext cx="0" cy="21602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>
              <a:stCxn id="43" idx="2"/>
              <a:endCxn id="43" idx="6"/>
            </p:cNvCxnSpPr>
            <p:nvPr/>
          </p:nvCxnSpPr>
          <p:spPr>
            <a:xfrm>
              <a:off x="3347864" y="2816932"/>
              <a:ext cx="21602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Прямоугольник 55"/>
          <p:cNvSpPr/>
          <p:nvPr/>
        </p:nvSpPr>
        <p:spPr>
          <a:xfrm>
            <a:off x="2598910" y="3204579"/>
            <a:ext cx="261290" cy="92333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600" b="1" dirty="0">
                <a:latin typeface="Arial" pitchFamily="34" charset="0"/>
                <a:cs typeface="Arial" pitchFamily="34" charset="0"/>
              </a:rPr>
              <a:t>КЕПИР</a:t>
            </a:r>
          </a:p>
        </p:txBody>
      </p:sp>
      <p:grpSp>
        <p:nvGrpSpPr>
          <p:cNvPr id="72" name="Группа 71"/>
          <p:cNvGrpSpPr>
            <a:grpSpLocks noChangeAspect="1"/>
          </p:cNvGrpSpPr>
          <p:nvPr/>
        </p:nvGrpSpPr>
        <p:grpSpPr>
          <a:xfrm>
            <a:off x="3015944" y="3075543"/>
            <a:ext cx="89450" cy="67500"/>
            <a:chOff x="3347864" y="2708920"/>
            <a:chExt cx="216024" cy="216024"/>
          </a:xfrm>
        </p:grpSpPr>
        <p:sp>
          <p:nvSpPr>
            <p:cNvPr id="73" name="Овал 72"/>
            <p:cNvSpPr/>
            <p:nvPr/>
          </p:nvSpPr>
          <p:spPr>
            <a:xfrm>
              <a:off x="3347864" y="2708920"/>
              <a:ext cx="216024" cy="21602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4" name="Прямая соединительная линия 73"/>
            <p:cNvCxnSpPr>
              <a:stCxn id="73" idx="0"/>
              <a:endCxn id="73" idx="4"/>
            </p:cNvCxnSpPr>
            <p:nvPr/>
          </p:nvCxnSpPr>
          <p:spPr>
            <a:xfrm>
              <a:off x="3455876" y="2708920"/>
              <a:ext cx="0" cy="21602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>
              <a:stCxn id="73" idx="2"/>
              <a:endCxn id="73" idx="6"/>
            </p:cNvCxnSpPr>
            <p:nvPr/>
          </p:nvCxnSpPr>
          <p:spPr>
            <a:xfrm>
              <a:off x="3347864" y="2816932"/>
              <a:ext cx="21602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8" name="Прямоугольник 77"/>
          <p:cNvSpPr/>
          <p:nvPr/>
        </p:nvSpPr>
        <p:spPr>
          <a:xfrm>
            <a:off x="2937439" y="3231827"/>
            <a:ext cx="267702" cy="92333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600" b="1" dirty="0" smtClean="0">
                <a:latin typeface="Arial" pitchFamily="34" charset="0"/>
                <a:cs typeface="Arial" pitchFamily="34" charset="0"/>
              </a:rPr>
              <a:t>ЗАХИЯ</a:t>
            </a:r>
            <a:endParaRPr lang="ru-RU" sz="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5" name="Прямая соединительная линия 84"/>
          <p:cNvCxnSpPr>
            <a:stCxn id="93" idx="0"/>
            <a:endCxn id="88" idx="2"/>
          </p:cNvCxnSpPr>
          <p:nvPr/>
        </p:nvCxnSpPr>
        <p:spPr>
          <a:xfrm>
            <a:off x="2858391" y="3634689"/>
            <a:ext cx="2591620" cy="429470"/>
          </a:xfrm>
          <a:prstGeom prst="line">
            <a:avLst/>
          </a:prstGeom>
          <a:ln w="34925">
            <a:solidFill>
              <a:srgbClr val="FF0000"/>
            </a:solidFill>
            <a:headEnd type="none"/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87" name="Группа 86"/>
          <p:cNvGrpSpPr/>
          <p:nvPr/>
        </p:nvGrpSpPr>
        <p:grpSpPr>
          <a:xfrm rot="11652684">
            <a:off x="5117272" y="3586180"/>
            <a:ext cx="821789" cy="493052"/>
            <a:chOff x="2698259" y="2764280"/>
            <a:chExt cx="1081655" cy="1057008"/>
          </a:xfrm>
        </p:grpSpPr>
        <p:sp>
          <p:nvSpPr>
            <p:cNvPr id="88" name="Дуга 87"/>
            <p:cNvSpPr/>
            <p:nvPr/>
          </p:nvSpPr>
          <p:spPr>
            <a:xfrm rot="16200000">
              <a:off x="2743253" y="2735936"/>
              <a:ext cx="991667" cy="1081654"/>
            </a:xfrm>
            <a:prstGeom prst="arc">
              <a:avLst>
                <a:gd name="adj1" fmla="val 16235810"/>
                <a:gd name="adj2" fmla="val 0"/>
              </a:avLst>
            </a:prstGeom>
            <a:ln w="34925">
              <a:solidFill>
                <a:srgbClr val="FF0000"/>
              </a:solidFill>
              <a:headEnd type="stealt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Дуга 88"/>
            <p:cNvSpPr/>
            <p:nvPr/>
          </p:nvSpPr>
          <p:spPr>
            <a:xfrm rot="10800000">
              <a:off x="2698259" y="2764280"/>
              <a:ext cx="1048358" cy="1057008"/>
            </a:xfrm>
            <a:prstGeom prst="arc">
              <a:avLst/>
            </a:prstGeom>
            <a:ln w="34925">
              <a:solidFill>
                <a:srgbClr val="FF0000"/>
              </a:solidFill>
              <a:headEnd type="stealt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90" name="Прямая соединительная линия 89"/>
          <p:cNvCxnSpPr>
            <a:stCxn id="43" idx="5"/>
            <a:endCxn id="89" idx="0"/>
          </p:cNvCxnSpPr>
          <p:nvPr/>
        </p:nvCxnSpPr>
        <p:spPr>
          <a:xfrm>
            <a:off x="2920159" y="3160184"/>
            <a:ext cx="2700965" cy="435869"/>
          </a:xfrm>
          <a:prstGeom prst="line">
            <a:avLst/>
          </a:prstGeom>
          <a:ln w="34925">
            <a:solidFill>
              <a:srgbClr val="FF0000"/>
            </a:solidFill>
            <a:headEnd type="stealth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438295" y="4786056"/>
            <a:ext cx="504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9.47</a:t>
            </a:r>
            <a:endParaRPr lang="ru-RU" sz="14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7617630" y="4251891"/>
            <a:ext cx="1578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err="1" smtClean="0"/>
              <a:t>Т.деж</a:t>
            </a:r>
            <a:r>
              <a:rPr lang="ru-RU" sz="1400" b="1" dirty="0" smtClean="0"/>
              <a:t>=9.51-10.11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841004" y="4400552"/>
            <a:ext cx="1030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Н=5650м</a:t>
            </a:r>
            <a:endParaRPr lang="ru-RU" sz="1400" b="1" dirty="0"/>
          </a:p>
        </p:txBody>
      </p:sp>
      <p:sp>
        <p:nvSpPr>
          <p:cNvPr id="1030" name="Дуга 1029"/>
          <p:cNvSpPr/>
          <p:nvPr/>
        </p:nvSpPr>
        <p:spPr>
          <a:xfrm rot="4228037">
            <a:off x="3239672" y="2675548"/>
            <a:ext cx="293653" cy="419419"/>
          </a:xfrm>
          <a:prstGeom prst="arc">
            <a:avLst>
              <a:gd name="adj1" fmla="val 17432187"/>
              <a:gd name="adj2" fmla="val 7767606"/>
            </a:avLst>
          </a:prstGeom>
          <a:ln w="34925">
            <a:solidFill>
              <a:schemeClr val="tx2"/>
            </a:solidFill>
            <a:headEnd type="none"/>
            <a:tailEnd type="stealt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5" name="Прямая соединительная линия 144"/>
          <p:cNvCxnSpPr/>
          <p:nvPr/>
        </p:nvCxnSpPr>
        <p:spPr>
          <a:xfrm flipH="1">
            <a:off x="3472612" y="589065"/>
            <a:ext cx="798029" cy="1324543"/>
          </a:xfrm>
          <a:prstGeom prst="line">
            <a:avLst/>
          </a:prstGeom>
          <a:ln w="34925">
            <a:solidFill>
              <a:schemeClr val="tx2"/>
            </a:solidFill>
            <a:headEnd type="stealth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6" name="Круговая стрелка 85"/>
          <p:cNvSpPr/>
          <p:nvPr/>
        </p:nvSpPr>
        <p:spPr>
          <a:xfrm rot="15917009">
            <a:off x="2680936" y="2923561"/>
            <a:ext cx="188849" cy="334774"/>
          </a:xfrm>
          <a:prstGeom prst="circularArrow">
            <a:avLst>
              <a:gd name="adj1" fmla="val 0"/>
              <a:gd name="adj2" fmla="val 628449"/>
              <a:gd name="adj3" fmla="val 566674"/>
              <a:gd name="adj4" fmla="val 10067037"/>
              <a:gd name="adj5" fmla="val 9355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701326" y="2129297"/>
            <a:ext cx="1296144" cy="564996"/>
          </a:xfrm>
          <a:prstGeom prst="wedgeRectCallout">
            <a:avLst>
              <a:gd name="adj1" fmla="val 121426"/>
              <a:gd name="adj2" fmla="val 10039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white"/>
                </a:solidFill>
              </a:rPr>
              <a:t>Место падения Су-24м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white"/>
                </a:solidFill>
              </a:rPr>
              <a:t>(Т=10.25)</a:t>
            </a:r>
            <a:endParaRPr lang="ru-RU" sz="1100" b="1" dirty="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95347" y="1675602"/>
            <a:ext cx="923948" cy="816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 smtClean="0">
                <a:solidFill>
                  <a:prstClr val="black"/>
                </a:solidFill>
                <a:latin typeface="Arial Narrow" pitchFamily="34" charset="0"/>
              </a:rPr>
              <a:t>F-16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 Narrow" pitchFamily="34" charset="0"/>
              </a:rPr>
              <a:t>V=810</a:t>
            </a:r>
            <a:r>
              <a:rPr lang="ru-RU" sz="1200" b="1" dirty="0" smtClean="0">
                <a:solidFill>
                  <a:prstClr val="black"/>
                </a:solidFill>
                <a:latin typeface="Arial Narrow" pitchFamily="34" charset="0"/>
              </a:rPr>
              <a:t>; </a:t>
            </a:r>
            <a:r>
              <a:rPr lang="en-US" sz="1200" b="1" dirty="0" smtClean="0">
                <a:solidFill>
                  <a:prstClr val="black"/>
                </a:solidFill>
                <a:latin typeface="Arial Narrow" pitchFamily="34" charset="0"/>
              </a:rPr>
              <a:t>H=4200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200" b="1" dirty="0" smtClean="0">
                <a:solidFill>
                  <a:prstClr val="black"/>
                </a:solidFill>
                <a:latin typeface="Arial Narrow" pitchFamily="34" charset="0"/>
              </a:rPr>
              <a:t>β</a:t>
            </a:r>
            <a:r>
              <a:rPr lang="en-US" sz="1200" b="1" dirty="0" smtClean="0">
                <a:solidFill>
                  <a:prstClr val="black"/>
                </a:solidFill>
                <a:latin typeface="Arial Narrow" pitchFamily="34" charset="0"/>
              </a:rPr>
              <a:t>=60</a:t>
            </a:r>
            <a:r>
              <a:rPr lang="ru-RU" sz="1200" b="1" dirty="0" smtClean="0">
                <a:solidFill>
                  <a:prstClr val="black"/>
                </a:solidFill>
                <a:latin typeface="Arial Narrow" pitchFamily="34" charset="0"/>
              </a:rPr>
              <a:t>; </a:t>
            </a:r>
            <a:r>
              <a:rPr lang="en-US" sz="1200" b="1" dirty="0" smtClean="0">
                <a:solidFill>
                  <a:prstClr val="black"/>
                </a:solidFill>
                <a:latin typeface="Arial Narrow" pitchFamily="34" charset="0"/>
              </a:rPr>
              <a:t>T</a:t>
            </a:r>
            <a:r>
              <a:rPr lang="en-US" sz="1200" b="1" baseline="-25000" dirty="0" smtClean="0">
                <a:solidFill>
                  <a:prstClr val="black"/>
                </a:solidFill>
                <a:latin typeface="Arial Narrow" pitchFamily="34" charset="0"/>
              </a:rPr>
              <a:t>180</a:t>
            </a:r>
            <a:r>
              <a:rPr lang="en-US" sz="1200" b="1" dirty="0" smtClean="0">
                <a:solidFill>
                  <a:prstClr val="black"/>
                </a:solidFill>
                <a:latin typeface="Arial Narrow" pitchFamily="34" charset="0"/>
              </a:rPr>
              <a:t>=40</a:t>
            </a:r>
            <a:r>
              <a:rPr lang="ru-RU" sz="1200" b="1" dirty="0" smtClean="0">
                <a:solidFill>
                  <a:prstClr val="black"/>
                </a:solidFill>
                <a:latin typeface="Arial Narrow" pitchFamily="34" charset="0"/>
              </a:rPr>
              <a:t>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 Narrow" pitchFamily="34" charset="0"/>
              </a:rPr>
              <a:t>Вход на территорию САР – 2 км</a:t>
            </a:r>
            <a:endParaRPr lang="ru-RU" sz="12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52" name="Прямая соединительная линия 51"/>
          <p:cNvCxnSpPr>
            <a:stCxn id="27" idx="1"/>
          </p:cNvCxnSpPr>
          <p:nvPr/>
        </p:nvCxnSpPr>
        <p:spPr>
          <a:xfrm flipH="1">
            <a:off x="4011006" y="3048918"/>
            <a:ext cx="1018118" cy="146458"/>
          </a:xfrm>
          <a:prstGeom prst="line">
            <a:avLst/>
          </a:prstGeom>
          <a:ln>
            <a:solidFill>
              <a:schemeClr val="tx1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Прямоугольная выноска 156"/>
          <p:cNvSpPr/>
          <p:nvPr/>
        </p:nvSpPr>
        <p:spPr>
          <a:xfrm>
            <a:off x="7884368" y="1628123"/>
            <a:ext cx="1296144" cy="564996"/>
          </a:xfrm>
          <a:prstGeom prst="wedgeRectCallout">
            <a:avLst>
              <a:gd name="adj1" fmla="val -6497"/>
              <a:gd name="adj2" fmla="val 2894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white"/>
                </a:solidFill>
              </a:rPr>
              <a:t>Зона дежурства в воздухе самолетов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white"/>
                </a:solidFill>
              </a:rPr>
              <a:t>Су-24м</a:t>
            </a:r>
            <a:endParaRPr lang="ru-RU" sz="1100" b="1" dirty="0">
              <a:solidFill>
                <a:prstClr val="white"/>
              </a:solidFill>
            </a:endParaRPr>
          </a:p>
        </p:txBody>
      </p:sp>
      <p:grpSp>
        <p:nvGrpSpPr>
          <p:cNvPr id="91" name="Группа 90"/>
          <p:cNvGrpSpPr/>
          <p:nvPr/>
        </p:nvGrpSpPr>
        <p:grpSpPr>
          <a:xfrm rot="390694">
            <a:off x="2452474" y="3073582"/>
            <a:ext cx="925439" cy="564137"/>
            <a:chOff x="2698259" y="2764279"/>
            <a:chExt cx="1081655" cy="1057008"/>
          </a:xfrm>
        </p:grpSpPr>
        <p:sp>
          <p:nvSpPr>
            <p:cNvPr id="92" name="Дуга 91"/>
            <p:cNvSpPr/>
            <p:nvPr/>
          </p:nvSpPr>
          <p:spPr>
            <a:xfrm rot="16200000">
              <a:off x="2743253" y="2735936"/>
              <a:ext cx="991667" cy="1081654"/>
            </a:xfrm>
            <a:prstGeom prst="arc">
              <a:avLst>
                <a:gd name="adj1" fmla="val 16235810"/>
                <a:gd name="adj2" fmla="val 0"/>
              </a:avLst>
            </a:prstGeom>
            <a:ln w="34925">
              <a:solidFill>
                <a:srgbClr val="FF0000"/>
              </a:solidFill>
              <a:headEnd type="stealt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Дуга 92"/>
            <p:cNvSpPr/>
            <p:nvPr/>
          </p:nvSpPr>
          <p:spPr>
            <a:xfrm rot="10800000">
              <a:off x="2698259" y="2764279"/>
              <a:ext cx="1048358" cy="1057008"/>
            </a:xfrm>
            <a:prstGeom prst="arc">
              <a:avLst/>
            </a:prstGeom>
            <a:ln w="34925">
              <a:solidFill>
                <a:srgbClr val="FF0000"/>
              </a:solidFill>
              <a:headEnd type="stealt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99" name="Прямая соединительная линия 98"/>
          <p:cNvCxnSpPr/>
          <p:nvPr/>
        </p:nvCxnSpPr>
        <p:spPr>
          <a:xfrm flipH="1">
            <a:off x="4011004" y="3141665"/>
            <a:ext cx="12580" cy="6638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H="1">
            <a:off x="5442510" y="4060057"/>
            <a:ext cx="15003" cy="5698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flipH="1">
            <a:off x="2680448" y="3611497"/>
            <a:ext cx="17850" cy="6133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H="1">
            <a:off x="3588989" y="3756901"/>
            <a:ext cx="30008" cy="7813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flipH="1">
            <a:off x="4543105" y="3906409"/>
            <a:ext cx="22744" cy="6949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H="1">
            <a:off x="5717764" y="3578473"/>
            <a:ext cx="39186" cy="5049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 flipV="1">
            <a:off x="5020129" y="3508903"/>
            <a:ext cx="15081" cy="6957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flipV="1">
            <a:off x="3958374" y="3347156"/>
            <a:ext cx="15276" cy="4521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>
            <a:off x="3571701" y="4732545"/>
            <a:ext cx="17288" cy="7813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>
            <a:off x="4716016" y="4585108"/>
            <a:ext cx="16146" cy="7813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>
            <a:off x="5868144" y="4430818"/>
            <a:ext cx="16146" cy="6500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>
            <a:off x="6937206" y="4279105"/>
            <a:ext cx="16146" cy="7813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/>
          <p:cNvCxnSpPr/>
          <p:nvPr/>
        </p:nvCxnSpPr>
        <p:spPr>
          <a:xfrm flipH="1">
            <a:off x="7092280" y="3530799"/>
            <a:ext cx="16210" cy="6957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/>
          <p:cNvCxnSpPr/>
          <p:nvPr/>
        </p:nvCxnSpPr>
        <p:spPr>
          <a:xfrm flipH="1">
            <a:off x="5999747" y="3392371"/>
            <a:ext cx="12474" cy="7486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/>
          <p:cNvCxnSpPr/>
          <p:nvPr/>
        </p:nvCxnSpPr>
        <p:spPr>
          <a:xfrm flipH="1">
            <a:off x="4932040" y="3266451"/>
            <a:ext cx="17468" cy="7439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единительная линия 173"/>
          <p:cNvCxnSpPr/>
          <p:nvPr/>
        </p:nvCxnSpPr>
        <p:spPr>
          <a:xfrm flipH="1">
            <a:off x="3923929" y="3143043"/>
            <a:ext cx="19051" cy="6500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/>
          <p:cNvSpPr txBox="1"/>
          <p:nvPr/>
        </p:nvSpPr>
        <p:spPr>
          <a:xfrm>
            <a:off x="4493419" y="4663242"/>
            <a:ext cx="504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9.48</a:t>
            </a:r>
            <a:endParaRPr lang="ru-RU" sz="1400" b="1" dirty="0"/>
          </a:p>
        </p:txBody>
      </p:sp>
      <p:sp>
        <p:nvSpPr>
          <p:cNvPr id="207" name="TextBox 206"/>
          <p:cNvSpPr txBox="1"/>
          <p:nvPr/>
        </p:nvSpPr>
        <p:spPr>
          <a:xfrm>
            <a:off x="5737357" y="4469691"/>
            <a:ext cx="504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9.49</a:t>
            </a:r>
            <a:endParaRPr lang="ru-RU" sz="1400" b="1" dirty="0"/>
          </a:p>
        </p:txBody>
      </p:sp>
      <p:sp>
        <p:nvSpPr>
          <p:cNvPr id="208" name="TextBox 207"/>
          <p:cNvSpPr txBox="1"/>
          <p:nvPr/>
        </p:nvSpPr>
        <p:spPr>
          <a:xfrm>
            <a:off x="6701010" y="4357239"/>
            <a:ext cx="504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9.50</a:t>
            </a:r>
            <a:endParaRPr lang="ru-RU" sz="1400" b="1" dirty="0"/>
          </a:p>
        </p:txBody>
      </p:sp>
      <p:sp>
        <p:nvSpPr>
          <p:cNvPr id="209" name="TextBox 208"/>
          <p:cNvSpPr txBox="1"/>
          <p:nvPr/>
        </p:nvSpPr>
        <p:spPr>
          <a:xfrm>
            <a:off x="7146130" y="3416890"/>
            <a:ext cx="4135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ru-RU"/>
            </a:defPPr>
            <a:lvl1pPr>
              <a:defRPr sz="1400" b="1"/>
            </a:lvl1pPr>
          </a:lstStyle>
          <a:p>
            <a:r>
              <a:rPr lang="ru-RU" dirty="0"/>
              <a:t>10.12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6047835" y="3285190"/>
            <a:ext cx="4135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ru-RU"/>
            </a:defPPr>
            <a:lvl1pPr>
              <a:defRPr sz="1400" b="1"/>
            </a:lvl1pPr>
          </a:lstStyle>
          <a:p>
            <a:r>
              <a:rPr lang="ru-RU" dirty="0"/>
              <a:t>10.13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4985548" y="3151035"/>
            <a:ext cx="4135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400" b="1" dirty="0" smtClean="0"/>
              <a:t>10.14</a:t>
            </a:r>
            <a:endParaRPr lang="ru-RU" sz="1400" b="1" dirty="0"/>
          </a:p>
        </p:txBody>
      </p:sp>
      <p:sp>
        <p:nvSpPr>
          <p:cNvPr id="213" name="TextBox 212"/>
          <p:cNvSpPr txBox="1"/>
          <p:nvPr/>
        </p:nvSpPr>
        <p:spPr>
          <a:xfrm>
            <a:off x="5112717" y="4064159"/>
            <a:ext cx="624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10.20</a:t>
            </a:r>
            <a:endParaRPr lang="ru-RU" sz="1400" b="1" dirty="0"/>
          </a:p>
        </p:txBody>
      </p:sp>
      <p:sp>
        <p:nvSpPr>
          <p:cNvPr id="214" name="TextBox 213"/>
          <p:cNvSpPr txBox="1"/>
          <p:nvPr/>
        </p:nvSpPr>
        <p:spPr>
          <a:xfrm>
            <a:off x="4154201" y="3941158"/>
            <a:ext cx="624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10.19</a:t>
            </a:r>
            <a:endParaRPr lang="ru-RU" sz="1400" b="1" dirty="0"/>
          </a:p>
        </p:txBody>
      </p:sp>
      <p:sp>
        <p:nvSpPr>
          <p:cNvPr id="215" name="TextBox 214"/>
          <p:cNvSpPr txBox="1"/>
          <p:nvPr/>
        </p:nvSpPr>
        <p:spPr>
          <a:xfrm>
            <a:off x="3268025" y="3835816"/>
            <a:ext cx="624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10.18</a:t>
            </a:r>
            <a:endParaRPr lang="ru-RU" sz="1400" b="1" dirty="0"/>
          </a:p>
        </p:txBody>
      </p:sp>
      <p:sp>
        <p:nvSpPr>
          <p:cNvPr id="216" name="TextBox 215"/>
          <p:cNvSpPr txBox="1"/>
          <p:nvPr/>
        </p:nvSpPr>
        <p:spPr>
          <a:xfrm>
            <a:off x="2377054" y="3647852"/>
            <a:ext cx="4135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400" b="1" dirty="0" smtClean="0"/>
              <a:t>10.17</a:t>
            </a:r>
            <a:endParaRPr lang="ru-RU" sz="1400" b="1" dirty="0"/>
          </a:p>
        </p:txBody>
      </p:sp>
      <p:pic>
        <p:nvPicPr>
          <p:cNvPr id="217" name="Picture 36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24963">
            <a:off x="3824852" y="3628819"/>
            <a:ext cx="534515" cy="38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" name="Picture 36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236186">
            <a:off x="6378381" y="3366597"/>
            <a:ext cx="523654" cy="37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Полилиния 3077"/>
          <p:cNvSpPr/>
          <p:nvPr/>
        </p:nvSpPr>
        <p:spPr>
          <a:xfrm>
            <a:off x="2174652" y="1277964"/>
            <a:ext cx="4551383" cy="1863701"/>
          </a:xfrm>
          <a:custGeom>
            <a:avLst/>
            <a:gdLst>
              <a:gd name="connsiteX0" fmla="*/ 0 w 4551383"/>
              <a:gd name="connsiteY0" fmla="*/ 1863701 h 2484934"/>
              <a:gd name="connsiteX1" fmla="*/ 55841 w 4551383"/>
              <a:gd name="connsiteY1" fmla="*/ 1884641 h 2484934"/>
              <a:gd name="connsiteX2" fmla="*/ 97722 w 4551383"/>
              <a:gd name="connsiteY2" fmla="*/ 1891621 h 2484934"/>
              <a:gd name="connsiteX3" fmla="*/ 125643 w 4551383"/>
              <a:gd name="connsiteY3" fmla="*/ 1898601 h 2484934"/>
              <a:gd name="connsiteX4" fmla="*/ 209405 w 4551383"/>
              <a:gd name="connsiteY4" fmla="*/ 1877661 h 2484934"/>
              <a:gd name="connsiteX5" fmla="*/ 265246 w 4551383"/>
              <a:gd name="connsiteY5" fmla="*/ 1856720 h 2484934"/>
              <a:gd name="connsiteX6" fmla="*/ 362968 w 4551383"/>
              <a:gd name="connsiteY6" fmla="*/ 1849740 h 2484934"/>
              <a:gd name="connsiteX7" fmla="*/ 376928 w 4551383"/>
              <a:gd name="connsiteY7" fmla="*/ 1828800 h 2484934"/>
              <a:gd name="connsiteX8" fmla="*/ 397869 w 4551383"/>
              <a:gd name="connsiteY8" fmla="*/ 1821820 h 2484934"/>
              <a:gd name="connsiteX9" fmla="*/ 481630 w 4551383"/>
              <a:gd name="connsiteY9" fmla="*/ 1800879 h 2484934"/>
              <a:gd name="connsiteX10" fmla="*/ 530492 w 4551383"/>
              <a:gd name="connsiteY10" fmla="*/ 1786919 h 2484934"/>
              <a:gd name="connsiteX11" fmla="*/ 551432 w 4551383"/>
              <a:gd name="connsiteY11" fmla="*/ 1772959 h 2484934"/>
              <a:gd name="connsiteX12" fmla="*/ 572372 w 4551383"/>
              <a:gd name="connsiteY12" fmla="*/ 1779939 h 2484934"/>
              <a:gd name="connsiteX13" fmla="*/ 600293 w 4551383"/>
              <a:gd name="connsiteY13" fmla="*/ 1786919 h 2484934"/>
              <a:gd name="connsiteX14" fmla="*/ 621234 w 4551383"/>
              <a:gd name="connsiteY14" fmla="*/ 1793899 h 2484934"/>
              <a:gd name="connsiteX15" fmla="*/ 656134 w 4551383"/>
              <a:gd name="connsiteY15" fmla="*/ 1800879 h 2484934"/>
              <a:gd name="connsiteX16" fmla="*/ 704995 w 4551383"/>
              <a:gd name="connsiteY16" fmla="*/ 1786919 h 2484934"/>
              <a:gd name="connsiteX17" fmla="*/ 725936 w 4551383"/>
              <a:gd name="connsiteY17" fmla="*/ 1793899 h 2484934"/>
              <a:gd name="connsiteX18" fmla="*/ 732916 w 4551383"/>
              <a:gd name="connsiteY18" fmla="*/ 1919542 h 2484934"/>
              <a:gd name="connsiteX19" fmla="*/ 725936 w 4551383"/>
              <a:gd name="connsiteY19" fmla="*/ 1954443 h 2484934"/>
              <a:gd name="connsiteX20" fmla="*/ 677075 w 4551383"/>
              <a:gd name="connsiteY20" fmla="*/ 2017264 h 2484934"/>
              <a:gd name="connsiteX21" fmla="*/ 656134 w 4551383"/>
              <a:gd name="connsiteY21" fmla="*/ 2080085 h 2484934"/>
              <a:gd name="connsiteX22" fmla="*/ 649154 w 4551383"/>
              <a:gd name="connsiteY22" fmla="*/ 2101026 h 2484934"/>
              <a:gd name="connsiteX23" fmla="*/ 670095 w 4551383"/>
              <a:gd name="connsiteY23" fmla="*/ 2108006 h 2484934"/>
              <a:gd name="connsiteX24" fmla="*/ 788757 w 4551383"/>
              <a:gd name="connsiteY24" fmla="*/ 2121966 h 2484934"/>
              <a:gd name="connsiteX25" fmla="*/ 865539 w 4551383"/>
              <a:gd name="connsiteY25" fmla="*/ 2114986 h 2484934"/>
              <a:gd name="connsiteX26" fmla="*/ 1026082 w 4551383"/>
              <a:gd name="connsiteY26" fmla="*/ 2128946 h 2484934"/>
              <a:gd name="connsiteX27" fmla="*/ 1137765 w 4551383"/>
              <a:gd name="connsiteY27" fmla="*/ 2142907 h 2484934"/>
              <a:gd name="connsiteX28" fmla="*/ 1186626 w 4551383"/>
              <a:gd name="connsiteY28" fmla="*/ 2156867 h 2484934"/>
              <a:gd name="connsiteX29" fmla="*/ 1207566 w 4551383"/>
              <a:gd name="connsiteY29" fmla="*/ 2163847 h 2484934"/>
              <a:gd name="connsiteX30" fmla="*/ 1263408 w 4551383"/>
              <a:gd name="connsiteY30" fmla="*/ 2170827 h 2484934"/>
              <a:gd name="connsiteX31" fmla="*/ 1347169 w 4551383"/>
              <a:gd name="connsiteY31" fmla="*/ 2184788 h 2484934"/>
              <a:gd name="connsiteX32" fmla="*/ 1479792 w 4551383"/>
              <a:gd name="connsiteY32" fmla="*/ 2198748 h 2484934"/>
              <a:gd name="connsiteX33" fmla="*/ 1521673 w 4551383"/>
              <a:gd name="connsiteY33" fmla="*/ 2219688 h 2484934"/>
              <a:gd name="connsiteX34" fmla="*/ 1542614 w 4551383"/>
              <a:gd name="connsiteY34" fmla="*/ 2226669 h 2484934"/>
              <a:gd name="connsiteX35" fmla="*/ 1563554 w 4551383"/>
              <a:gd name="connsiteY35" fmla="*/ 2240629 h 2484934"/>
              <a:gd name="connsiteX36" fmla="*/ 1605435 w 4551383"/>
              <a:gd name="connsiteY36" fmla="*/ 2254589 h 2484934"/>
              <a:gd name="connsiteX37" fmla="*/ 1619395 w 4551383"/>
              <a:gd name="connsiteY37" fmla="*/ 2275530 h 2484934"/>
              <a:gd name="connsiteX38" fmla="*/ 1661276 w 4551383"/>
              <a:gd name="connsiteY38" fmla="*/ 2303450 h 2484934"/>
              <a:gd name="connsiteX39" fmla="*/ 1668256 w 4551383"/>
              <a:gd name="connsiteY39" fmla="*/ 2324391 h 2484934"/>
              <a:gd name="connsiteX40" fmla="*/ 1703157 w 4551383"/>
              <a:gd name="connsiteY40" fmla="*/ 2352311 h 2484934"/>
              <a:gd name="connsiteX41" fmla="*/ 1710137 w 4551383"/>
              <a:gd name="connsiteY41" fmla="*/ 2373252 h 2484934"/>
              <a:gd name="connsiteX42" fmla="*/ 1752018 w 4551383"/>
              <a:gd name="connsiteY42" fmla="*/ 2401172 h 2484934"/>
              <a:gd name="connsiteX43" fmla="*/ 1765979 w 4551383"/>
              <a:gd name="connsiteY43" fmla="*/ 2422113 h 2484934"/>
              <a:gd name="connsiteX44" fmla="*/ 1772959 w 4551383"/>
              <a:gd name="connsiteY44" fmla="*/ 2443053 h 2484934"/>
              <a:gd name="connsiteX45" fmla="*/ 1786919 w 4551383"/>
              <a:gd name="connsiteY45" fmla="*/ 2457014 h 2484934"/>
              <a:gd name="connsiteX46" fmla="*/ 1800879 w 4551383"/>
              <a:gd name="connsiteY46" fmla="*/ 2477954 h 2484934"/>
              <a:gd name="connsiteX47" fmla="*/ 1835780 w 4551383"/>
              <a:gd name="connsiteY47" fmla="*/ 2484934 h 2484934"/>
              <a:gd name="connsiteX48" fmla="*/ 1905582 w 4551383"/>
              <a:gd name="connsiteY48" fmla="*/ 2477954 h 2484934"/>
              <a:gd name="connsiteX49" fmla="*/ 1919542 w 4551383"/>
              <a:gd name="connsiteY49" fmla="*/ 2457014 h 2484934"/>
              <a:gd name="connsiteX50" fmla="*/ 1933502 w 4551383"/>
              <a:gd name="connsiteY50" fmla="*/ 2415133 h 2484934"/>
              <a:gd name="connsiteX51" fmla="*/ 1954443 w 4551383"/>
              <a:gd name="connsiteY51" fmla="*/ 2352311 h 2484934"/>
              <a:gd name="connsiteX52" fmla="*/ 1961423 w 4551383"/>
              <a:gd name="connsiteY52" fmla="*/ 2331371 h 2484934"/>
              <a:gd name="connsiteX53" fmla="*/ 1961423 w 4551383"/>
              <a:gd name="connsiteY53" fmla="*/ 2184788 h 2484934"/>
              <a:gd name="connsiteX54" fmla="*/ 1954443 w 4551383"/>
              <a:gd name="connsiteY54" fmla="*/ 2156867 h 2484934"/>
              <a:gd name="connsiteX55" fmla="*/ 1940482 w 4551383"/>
              <a:gd name="connsiteY55" fmla="*/ 2114986 h 2484934"/>
              <a:gd name="connsiteX56" fmla="*/ 1933502 w 4551383"/>
              <a:gd name="connsiteY56" fmla="*/ 2066125 h 2484934"/>
              <a:gd name="connsiteX57" fmla="*/ 1954443 w 4551383"/>
              <a:gd name="connsiteY57" fmla="*/ 1961423 h 2484934"/>
              <a:gd name="connsiteX58" fmla="*/ 1961423 w 4551383"/>
              <a:gd name="connsiteY58" fmla="*/ 1940482 h 2484934"/>
              <a:gd name="connsiteX59" fmla="*/ 1989343 w 4551383"/>
              <a:gd name="connsiteY59" fmla="*/ 1891621 h 2484934"/>
              <a:gd name="connsiteX60" fmla="*/ 1996324 w 4551383"/>
              <a:gd name="connsiteY60" fmla="*/ 1863701 h 2484934"/>
              <a:gd name="connsiteX61" fmla="*/ 2010284 w 4551383"/>
              <a:gd name="connsiteY61" fmla="*/ 1821820 h 2484934"/>
              <a:gd name="connsiteX62" fmla="*/ 2017264 w 4551383"/>
              <a:gd name="connsiteY62" fmla="*/ 1800879 h 2484934"/>
              <a:gd name="connsiteX63" fmla="*/ 2059145 w 4551383"/>
              <a:gd name="connsiteY63" fmla="*/ 1772959 h 2484934"/>
              <a:gd name="connsiteX64" fmla="*/ 2080085 w 4551383"/>
              <a:gd name="connsiteY64" fmla="*/ 1758998 h 2484934"/>
              <a:gd name="connsiteX65" fmla="*/ 2101026 w 4551383"/>
              <a:gd name="connsiteY65" fmla="*/ 1752018 h 2484934"/>
              <a:gd name="connsiteX66" fmla="*/ 2121966 w 4551383"/>
              <a:gd name="connsiteY66" fmla="*/ 1738058 h 2484934"/>
              <a:gd name="connsiteX67" fmla="*/ 2142907 w 4551383"/>
              <a:gd name="connsiteY67" fmla="*/ 1731078 h 2484934"/>
              <a:gd name="connsiteX68" fmla="*/ 2184788 w 4551383"/>
              <a:gd name="connsiteY68" fmla="*/ 1703157 h 2484934"/>
              <a:gd name="connsiteX69" fmla="*/ 2261569 w 4551383"/>
              <a:gd name="connsiteY69" fmla="*/ 1682217 h 2484934"/>
              <a:gd name="connsiteX70" fmla="*/ 2303450 w 4551383"/>
              <a:gd name="connsiteY70" fmla="*/ 1668256 h 2484934"/>
              <a:gd name="connsiteX71" fmla="*/ 2345331 w 4551383"/>
              <a:gd name="connsiteY71" fmla="*/ 1654296 h 2484934"/>
              <a:gd name="connsiteX72" fmla="*/ 2366272 w 4551383"/>
              <a:gd name="connsiteY72" fmla="*/ 1647316 h 2484934"/>
              <a:gd name="connsiteX73" fmla="*/ 2443053 w 4551383"/>
              <a:gd name="connsiteY73" fmla="*/ 1633356 h 2484934"/>
              <a:gd name="connsiteX74" fmla="*/ 2463994 w 4551383"/>
              <a:gd name="connsiteY74" fmla="*/ 1626375 h 2484934"/>
              <a:gd name="connsiteX75" fmla="*/ 2610577 w 4551383"/>
              <a:gd name="connsiteY75" fmla="*/ 1633356 h 2484934"/>
              <a:gd name="connsiteX76" fmla="*/ 2631517 w 4551383"/>
              <a:gd name="connsiteY76" fmla="*/ 1647316 h 2484934"/>
              <a:gd name="connsiteX77" fmla="*/ 2673398 w 4551383"/>
              <a:gd name="connsiteY77" fmla="*/ 1661276 h 2484934"/>
              <a:gd name="connsiteX78" fmla="*/ 2715279 w 4551383"/>
              <a:gd name="connsiteY78" fmla="*/ 1682217 h 2484934"/>
              <a:gd name="connsiteX79" fmla="*/ 2757160 w 4551383"/>
              <a:gd name="connsiteY79" fmla="*/ 1696177 h 2484934"/>
              <a:gd name="connsiteX80" fmla="*/ 2778101 w 4551383"/>
              <a:gd name="connsiteY80" fmla="*/ 1703157 h 2484934"/>
              <a:gd name="connsiteX81" fmla="*/ 2826962 w 4551383"/>
              <a:gd name="connsiteY81" fmla="*/ 1710137 h 2484934"/>
              <a:gd name="connsiteX82" fmla="*/ 2861863 w 4551383"/>
              <a:gd name="connsiteY82" fmla="*/ 1703157 h 2484934"/>
              <a:gd name="connsiteX83" fmla="*/ 2875823 w 4551383"/>
              <a:gd name="connsiteY83" fmla="*/ 1661276 h 2484934"/>
              <a:gd name="connsiteX84" fmla="*/ 2861863 w 4551383"/>
              <a:gd name="connsiteY84" fmla="*/ 1605435 h 2484934"/>
              <a:gd name="connsiteX85" fmla="*/ 2854882 w 4551383"/>
              <a:gd name="connsiteY85" fmla="*/ 1577514 h 2484934"/>
              <a:gd name="connsiteX86" fmla="*/ 2840922 w 4551383"/>
              <a:gd name="connsiteY86" fmla="*/ 1535633 h 2484934"/>
              <a:gd name="connsiteX87" fmla="*/ 2833942 w 4551383"/>
              <a:gd name="connsiteY87" fmla="*/ 1514693 h 2484934"/>
              <a:gd name="connsiteX88" fmla="*/ 2826962 w 4551383"/>
              <a:gd name="connsiteY88" fmla="*/ 1486772 h 2484934"/>
              <a:gd name="connsiteX89" fmla="*/ 2813001 w 4551383"/>
              <a:gd name="connsiteY89" fmla="*/ 1444891 h 2484934"/>
              <a:gd name="connsiteX90" fmla="*/ 2819982 w 4551383"/>
              <a:gd name="connsiteY90" fmla="*/ 1361130 h 2484934"/>
              <a:gd name="connsiteX91" fmla="*/ 2833942 w 4551383"/>
              <a:gd name="connsiteY91" fmla="*/ 1347169 h 2484934"/>
              <a:gd name="connsiteX92" fmla="*/ 2861863 w 4551383"/>
              <a:gd name="connsiteY92" fmla="*/ 1354149 h 2484934"/>
              <a:gd name="connsiteX93" fmla="*/ 2931664 w 4551383"/>
              <a:gd name="connsiteY93" fmla="*/ 1361130 h 2484934"/>
              <a:gd name="connsiteX94" fmla="*/ 2980525 w 4551383"/>
              <a:gd name="connsiteY94" fmla="*/ 1382070 h 2484934"/>
              <a:gd name="connsiteX95" fmla="*/ 3001466 w 4551383"/>
              <a:gd name="connsiteY95" fmla="*/ 1389050 h 2484934"/>
              <a:gd name="connsiteX96" fmla="*/ 3015426 w 4551383"/>
              <a:gd name="connsiteY96" fmla="*/ 1403011 h 2484934"/>
              <a:gd name="connsiteX97" fmla="*/ 3043347 w 4551383"/>
              <a:gd name="connsiteY97" fmla="*/ 1409991 h 2484934"/>
              <a:gd name="connsiteX98" fmla="*/ 3085227 w 4551383"/>
              <a:gd name="connsiteY98" fmla="*/ 1423951 h 2484934"/>
              <a:gd name="connsiteX99" fmla="*/ 3106168 w 4551383"/>
              <a:gd name="connsiteY99" fmla="*/ 1430931 h 2484934"/>
              <a:gd name="connsiteX100" fmla="*/ 3127108 w 4551383"/>
              <a:gd name="connsiteY100" fmla="*/ 1444891 h 2484934"/>
              <a:gd name="connsiteX101" fmla="*/ 3162009 w 4551383"/>
              <a:gd name="connsiteY101" fmla="*/ 1451872 h 2484934"/>
              <a:gd name="connsiteX102" fmla="*/ 3245771 w 4551383"/>
              <a:gd name="connsiteY102" fmla="*/ 1465832 h 2484934"/>
              <a:gd name="connsiteX103" fmla="*/ 3273692 w 4551383"/>
              <a:gd name="connsiteY103" fmla="*/ 1444891 h 2484934"/>
              <a:gd name="connsiteX104" fmla="*/ 3301612 w 4551383"/>
              <a:gd name="connsiteY104" fmla="*/ 1430931 h 2484934"/>
              <a:gd name="connsiteX105" fmla="*/ 3357453 w 4551383"/>
              <a:gd name="connsiteY105" fmla="*/ 1389050 h 2484934"/>
              <a:gd name="connsiteX106" fmla="*/ 3364434 w 4551383"/>
              <a:gd name="connsiteY106" fmla="*/ 1368110 h 2484934"/>
              <a:gd name="connsiteX107" fmla="*/ 3378394 w 4551383"/>
              <a:gd name="connsiteY107" fmla="*/ 1354149 h 2484934"/>
              <a:gd name="connsiteX108" fmla="*/ 3406314 w 4551383"/>
              <a:gd name="connsiteY108" fmla="*/ 1298308 h 2484934"/>
              <a:gd name="connsiteX109" fmla="*/ 3420275 w 4551383"/>
              <a:gd name="connsiteY109" fmla="*/ 1256427 h 2484934"/>
              <a:gd name="connsiteX110" fmla="*/ 3455176 w 4551383"/>
              <a:gd name="connsiteY110" fmla="*/ 1221527 h 2484934"/>
              <a:gd name="connsiteX111" fmla="*/ 3469136 w 4551383"/>
              <a:gd name="connsiteY111" fmla="*/ 1207566 h 2484934"/>
              <a:gd name="connsiteX112" fmla="*/ 3490076 w 4551383"/>
              <a:gd name="connsiteY112" fmla="*/ 1200586 h 2484934"/>
              <a:gd name="connsiteX113" fmla="*/ 3504037 w 4551383"/>
              <a:gd name="connsiteY113" fmla="*/ 1186626 h 2484934"/>
              <a:gd name="connsiteX114" fmla="*/ 3517997 w 4551383"/>
              <a:gd name="connsiteY114" fmla="*/ 1144745 h 2484934"/>
              <a:gd name="connsiteX115" fmla="*/ 3511017 w 4551383"/>
              <a:gd name="connsiteY115" fmla="*/ 1026082 h 2484934"/>
              <a:gd name="connsiteX116" fmla="*/ 3497056 w 4551383"/>
              <a:gd name="connsiteY116" fmla="*/ 1005142 h 2484934"/>
              <a:gd name="connsiteX117" fmla="*/ 3490076 w 4551383"/>
              <a:gd name="connsiteY117" fmla="*/ 970241 h 2484934"/>
              <a:gd name="connsiteX118" fmla="*/ 3497056 w 4551383"/>
              <a:gd name="connsiteY118" fmla="*/ 928360 h 2484934"/>
              <a:gd name="connsiteX119" fmla="*/ 3517997 w 4551383"/>
              <a:gd name="connsiteY119" fmla="*/ 921380 h 2484934"/>
              <a:gd name="connsiteX120" fmla="*/ 3524977 w 4551383"/>
              <a:gd name="connsiteY120" fmla="*/ 900440 h 2484934"/>
              <a:gd name="connsiteX121" fmla="*/ 3511017 w 4551383"/>
              <a:gd name="connsiteY121" fmla="*/ 851578 h 2484934"/>
              <a:gd name="connsiteX122" fmla="*/ 3497056 w 4551383"/>
              <a:gd name="connsiteY122" fmla="*/ 837618 h 2484934"/>
              <a:gd name="connsiteX123" fmla="*/ 3490076 w 4551383"/>
              <a:gd name="connsiteY123" fmla="*/ 816678 h 2484934"/>
              <a:gd name="connsiteX124" fmla="*/ 3462156 w 4551383"/>
              <a:gd name="connsiteY124" fmla="*/ 781777 h 2484934"/>
              <a:gd name="connsiteX125" fmla="*/ 3448195 w 4551383"/>
              <a:gd name="connsiteY125" fmla="*/ 739896 h 2484934"/>
              <a:gd name="connsiteX126" fmla="*/ 3469136 w 4551383"/>
              <a:gd name="connsiteY126" fmla="*/ 663114 h 2484934"/>
              <a:gd name="connsiteX127" fmla="*/ 3490076 w 4551383"/>
              <a:gd name="connsiteY127" fmla="*/ 649154 h 2484934"/>
              <a:gd name="connsiteX128" fmla="*/ 3511017 w 4551383"/>
              <a:gd name="connsiteY128" fmla="*/ 607273 h 2484934"/>
              <a:gd name="connsiteX129" fmla="*/ 3504037 w 4551383"/>
              <a:gd name="connsiteY129" fmla="*/ 572372 h 2484934"/>
              <a:gd name="connsiteX130" fmla="*/ 3497056 w 4551383"/>
              <a:gd name="connsiteY130" fmla="*/ 551432 h 2484934"/>
              <a:gd name="connsiteX131" fmla="*/ 3476116 w 4551383"/>
              <a:gd name="connsiteY131" fmla="*/ 537472 h 2484934"/>
              <a:gd name="connsiteX132" fmla="*/ 3462156 w 4551383"/>
              <a:gd name="connsiteY132" fmla="*/ 523511 h 2484934"/>
              <a:gd name="connsiteX133" fmla="*/ 3371414 w 4551383"/>
              <a:gd name="connsiteY133" fmla="*/ 516531 h 2484934"/>
              <a:gd name="connsiteX134" fmla="*/ 3364434 w 4551383"/>
              <a:gd name="connsiteY134" fmla="*/ 495591 h 2484934"/>
              <a:gd name="connsiteX135" fmla="*/ 3357453 w 4551383"/>
              <a:gd name="connsiteY135" fmla="*/ 460690 h 2484934"/>
              <a:gd name="connsiteX136" fmla="*/ 3336513 w 4551383"/>
              <a:gd name="connsiteY136" fmla="*/ 439749 h 2484934"/>
              <a:gd name="connsiteX137" fmla="*/ 3357453 w 4551383"/>
              <a:gd name="connsiteY137" fmla="*/ 383908 h 2484934"/>
              <a:gd name="connsiteX138" fmla="*/ 3371414 w 4551383"/>
              <a:gd name="connsiteY138" fmla="*/ 369948 h 2484934"/>
              <a:gd name="connsiteX139" fmla="*/ 3434235 w 4551383"/>
              <a:gd name="connsiteY139" fmla="*/ 362968 h 2484934"/>
              <a:gd name="connsiteX140" fmla="*/ 3455176 w 4551383"/>
              <a:gd name="connsiteY140" fmla="*/ 355988 h 2484934"/>
              <a:gd name="connsiteX141" fmla="*/ 3469136 w 4551383"/>
              <a:gd name="connsiteY141" fmla="*/ 342027 h 2484934"/>
              <a:gd name="connsiteX142" fmla="*/ 3504037 w 4551383"/>
              <a:gd name="connsiteY142" fmla="*/ 314107 h 2484934"/>
              <a:gd name="connsiteX143" fmla="*/ 3517997 w 4551383"/>
              <a:gd name="connsiteY143" fmla="*/ 265246 h 2484934"/>
              <a:gd name="connsiteX144" fmla="*/ 3511017 w 4551383"/>
              <a:gd name="connsiteY144" fmla="*/ 237325 h 2484934"/>
              <a:gd name="connsiteX145" fmla="*/ 3517997 w 4551383"/>
              <a:gd name="connsiteY145" fmla="*/ 216385 h 2484934"/>
              <a:gd name="connsiteX146" fmla="*/ 3497056 w 4551383"/>
              <a:gd name="connsiteY146" fmla="*/ 181484 h 2484934"/>
              <a:gd name="connsiteX147" fmla="*/ 3490076 w 4551383"/>
              <a:gd name="connsiteY147" fmla="*/ 160543 h 2484934"/>
              <a:gd name="connsiteX148" fmla="*/ 3504037 w 4551383"/>
              <a:gd name="connsiteY148" fmla="*/ 118662 h 2484934"/>
              <a:gd name="connsiteX149" fmla="*/ 3748342 w 4551383"/>
              <a:gd name="connsiteY149" fmla="*/ 132623 h 2484934"/>
              <a:gd name="connsiteX150" fmla="*/ 3769282 w 4551383"/>
              <a:gd name="connsiteY150" fmla="*/ 139603 h 2484934"/>
              <a:gd name="connsiteX151" fmla="*/ 3797203 w 4551383"/>
              <a:gd name="connsiteY151" fmla="*/ 146583 h 2484934"/>
              <a:gd name="connsiteX152" fmla="*/ 3860024 w 4551383"/>
              <a:gd name="connsiteY152" fmla="*/ 167524 h 2484934"/>
              <a:gd name="connsiteX153" fmla="*/ 3880965 w 4551383"/>
              <a:gd name="connsiteY153" fmla="*/ 174504 h 2484934"/>
              <a:gd name="connsiteX154" fmla="*/ 3901905 w 4551383"/>
              <a:gd name="connsiteY154" fmla="*/ 181484 h 2484934"/>
              <a:gd name="connsiteX155" fmla="*/ 4041508 w 4551383"/>
              <a:gd name="connsiteY155" fmla="*/ 174504 h 2484934"/>
              <a:gd name="connsiteX156" fmla="*/ 4076409 w 4551383"/>
              <a:gd name="connsiteY156" fmla="*/ 181484 h 2484934"/>
              <a:gd name="connsiteX157" fmla="*/ 4090369 w 4551383"/>
              <a:gd name="connsiteY157" fmla="*/ 202424 h 2484934"/>
              <a:gd name="connsiteX158" fmla="*/ 4104330 w 4551383"/>
              <a:gd name="connsiteY158" fmla="*/ 216385 h 2484934"/>
              <a:gd name="connsiteX159" fmla="*/ 4174131 w 4551383"/>
              <a:gd name="connsiteY159" fmla="*/ 202424 h 2484934"/>
              <a:gd name="connsiteX160" fmla="*/ 4195072 w 4551383"/>
              <a:gd name="connsiteY160" fmla="*/ 188464 h 2484934"/>
              <a:gd name="connsiteX161" fmla="*/ 4209032 w 4551383"/>
              <a:gd name="connsiteY161" fmla="*/ 167524 h 2484934"/>
              <a:gd name="connsiteX162" fmla="*/ 4216012 w 4551383"/>
              <a:gd name="connsiteY162" fmla="*/ 118662 h 2484934"/>
              <a:gd name="connsiteX163" fmla="*/ 4222992 w 4551383"/>
              <a:gd name="connsiteY163" fmla="*/ 97722 h 2484934"/>
              <a:gd name="connsiteX164" fmla="*/ 4243933 w 4551383"/>
              <a:gd name="connsiteY164" fmla="*/ 90742 h 2484934"/>
              <a:gd name="connsiteX165" fmla="*/ 4278834 w 4551383"/>
              <a:gd name="connsiteY165" fmla="*/ 97722 h 2484934"/>
              <a:gd name="connsiteX166" fmla="*/ 4299774 w 4551383"/>
              <a:gd name="connsiteY166" fmla="*/ 104702 h 2484934"/>
              <a:gd name="connsiteX167" fmla="*/ 4334675 w 4551383"/>
              <a:gd name="connsiteY167" fmla="*/ 69801 h 2484934"/>
              <a:gd name="connsiteX168" fmla="*/ 4355615 w 4551383"/>
              <a:gd name="connsiteY168" fmla="*/ 62821 h 2484934"/>
              <a:gd name="connsiteX169" fmla="*/ 4369576 w 4551383"/>
              <a:gd name="connsiteY169" fmla="*/ 48861 h 2484934"/>
              <a:gd name="connsiteX170" fmla="*/ 4313734 w 4551383"/>
              <a:gd name="connsiteY170" fmla="*/ 62821 h 2484934"/>
              <a:gd name="connsiteX171" fmla="*/ 4292794 w 4551383"/>
              <a:gd name="connsiteY171" fmla="*/ 34901 h 2484934"/>
              <a:gd name="connsiteX172" fmla="*/ 4355615 w 4551383"/>
              <a:gd name="connsiteY172" fmla="*/ 13960 h 2484934"/>
              <a:gd name="connsiteX173" fmla="*/ 4376556 w 4551383"/>
              <a:gd name="connsiteY173" fmla="*/ 6980 h 2484934"/>
              <a:gd name="connsiteX174" fmla="*/ 4397496 w 4551383"/>
              <a:gd name="connsiteY174" fmla="*/ 0 h 2484934"/>
              <a:gd name="connsiteX175" fmla="*/ 4453337 w 4551383"/>
              <a:gd name="connsiteY175" fmla="*/ 6980 h 2484934"/>
              <a:gd name="connsiteX176" fmla="*/ 4467298 w 4551383"/>
              <a:gd name="connsiteY176" fmla="*/ 20940 h 2484934"/>
              <a:gd name="connsiteX177" fmla="*/ 4488238 w 4551383"/>
              <a:gd name="connsiteY177" fmla="*/ 27920 h 2484934"/>
              <a:gd name="connsiteX178" fmla="*/ 4523139 w 4551383"/>
              <a:gd name="connsiteY178" fmla="*/ 55841 h 2484934"/>
              <a:gd name="connsiteX179" fmla="*/ 4544079 w 4551383"/>
              <a:gd name="connsiteY179" fmla="*/ 76782 h 2484934"/>
              <a:gd name="connsiteX180" fmla="*/ 4537099 w 4551383"/>
              <a:gd name="connsiteY180" fmla="*/ 27920 h 2484934"/>
              <a:gd name="connsiteX181" fmla="*/ 4523139 w 4551383"/>
              <a:gd name="connsiteY181" fmla="*/ 27920 h 24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4551383" h="2484934">
                <a:moveTo>
                  <a:pt x="0" y="1863701"/>
                </a:moveTo>
                <a:cubicBezTo>
                  <a:pt x="6790" y="1866417"/>
                  <a:pt x="43533" y="1881906"/>
                  <a:pt x="55841" y="1884641"/>
                </a:cubicBezTo>
                <a:cubicBezTo>
                  <a:pt x="69657" y="1887711"/>
                  <a:pt x="83844" y="1888845"/>
                  <a:pt x="97722" y="1891621"/>
                </a:cubicBezTo>
                <a:cubicBezTo>
                  <a:pt x="107129" y="1893502"/>
                  <a:pt x="116336" y="1896274"/>
                  <a:pt x="125643" y="1898601"/>
                </a:cubicBezTo>
                <a:cubicBezTo>
                  <a:pt x="155442" y="1893635"/>
                  <a:pt x="181752" y="1891487"/>
                  <a:pt x="209405" y="1877661"/>
                </a:cubicBezTo>
                <a:cubicBezTo>
                  <a:pt x="231178" y="1866775"/>
                  <a:pt x="240810" y="1859435"/>
                  <a:pt x="265246" y="1856720"/>
                </a:cubicBezTo>
                <a:cubicBezTo>
                  <a:pt x="297703" y="1853113"/>
                  <a:pt x="330394" y="1852067"/>
                  <a:pt x="362968" y="1849740"/>
                </a:cubicBezTo>
                <a:cubicBezTo>
                  <a:pt x="367621" y="1842760"/>
                  <a:pt x="370377" y="1834040"/>
                  <a:pt x="376928" y="1828800"/>
                </a:cubicBezTo>
                <a:cubicBezTo>
                  <a:pt x="382674" y="1824204"/>
                  <a:pt x="390760" y="1823716"/>
                  <a:pt x="397869" y="1821820"/>
                </a:cubicBezTo>
                <a:cubicBezTo>
                  <a:pt x="425677" y="1814404"/>
                  <a:pt x="454327" y="1809980"/>
                  <a:pt x="481630" y="1800879"/>
                </a:cubicBezTo>
                <a:cubicBezTo>
                  <a:pt x="511672" y="1790865"/>
                  <a:pt x="495433" y="1795683"/>
                  <a:pt x="530492" y="1786919"/>
                </a:cubicBezTo>
                <a:cubicBezTo>
                  <a:pt x="537472" y="1782266"/>
                  <a:pt x="543157" y="1774338"/>
                  <a:pt x="551432" y="1772959"/>
                </a:cubicBezTo>
                <a:cubicBezTo>
                  <a:pt x="558689" y="1771749"/>
                  <a:pt x="565298" y="1777918"/>
                  <a:pt x="572372" y="1779939"/>
                </a:cubicBezTo>
                <a:cubicBezTo>
                  <a:pt x="581596" y="1782574"/>
                  <a:pt x="591069" y="1784284"/>
                  <a:pt x="600293" y="1786919"/>
                </a:cubicBezTo>
                <a:cubicBezTo>
                  <a:pt x="607368" y="1788940"/>
                  <a:pt x="614096" y="1792114"/>
                  <a:pt x="621234" y="1793899"/>
                </a:cubicBezTo>
                <a:cubicBezTo>
                  <a:pt x="632744" y="1796776"/>
                  <a:pt x="644501" y="1798552"/>
                  <a:pt x="656134" y="1800879"/>
                </a:cubicBezTo>
                <a:cubicBezTo>
                  <a:pt x="666008" y="1797588"/>
                  <a:pt x="696232" y="1786919"/>
                  <a:pt x="704995" y="1786919"/>
                </a:cubicBezTo>
                <a:cubicBezTo>
                  <a:pt x="712353" y="1786919"/>
                  <a:pt x="718956" y="1791572"/>
                  <a:pt x="725936" y="1793899"/>
                </a:cubicBezTo>
                <a:cubicBezTo>
                  <a:pt x="747445" y="1858426"/>
                  <a:pt x="743614" y="1828604"/>
                  <a:pt x="732916" y="1919542"/>
                </a:cubicBezTo>
                <a:cubicBezTo>
                  <a:pt x="731530" y="1931325"/>
                  <a:pt x="730195" y="1943370"/>
                  <a:pt x="725936" y="1954443"/>
                </a:cubicBezTo>
                <a:cubicBezTo>
                  <a:pt x="702987" y="2014111"/>
                  <a:pt x="714837" y="2004677"/>
                  <a:pt x="677075" y="2017264"/>
                </a:cubicBezTo>
                <a:lnTo>
                  <a:pt x="656134" y="2080085"/>
                </a:lnTo>
                <a:lnTo>
                  <a:pt x="649154" y="2101026"/>
                </a:lnTo>
                <a:cubicBezTo>
                  <a:pt x="656134" y="2103353"/>
                  <a:pt x="662788" y="2107146"/>
                  <a:pt x="670095" y="2108006"/>
                </a:cubicBezTo>
                <a:cubicBezTo>
                  <a:pt x="797668" y="2123014"/>
                  <a:pt x="731764" y="2102968"/>
                  <a:pt x="788757" y="2121966"/>
                </a:cubicBezTo>
                <a:cubicBezTo>
                  <a:pt x="814351" y="2119639"/>
                  <a:pt x="839839" y="2114986"/>
                  <a:pt x="865539" y="2114986"/>
                </a:cubicBezTo>
                <a:cubicBezTo>
                  <a:pt x="902658" y="2114986"/>
                  <a:pt x="983461" y="2123831"/>
                  <a:pt x="1026082" y="2128946"/>
                </a:cubicBezTo>
                <a:lnTo>
                  <a:pt x="1137765" y="2142907"/>
                </a:lnTo>
                <a:cubicBezTo>
                  <a:pt x="1187971" y="2159642"/>
                  <a:pt x="1125274" y="2139338"/>
                  <a:pt x="1186626" y="2156867"/>
                </a:cubicBezTo>
                <a:cubicBezTo>
                  <a:pt x="1193700" y="2158888"/>
                  <a:pt x="1200327" y="2162531"/>
                  <a:pt x="1207566" y="2163847"/>
                </a:cubicBezTo>
                <a:cubicBezTo>
                  <a:pt x="1226022" y="2167203"/>
                  <a:pt x="1244794" y="2168500"/>
                  <a:pt x="1263408" y="2170827"/>
                </a:cubicBezTo>
                <a:cubicBezTo>
                  <a:pt x="1302702" y="2183925"/>
                  <a:pt x="1281714" y="2178554"/>
                  <a:pt x="1347169" y="2184788"/>
                </a:cubicBezTo>
                <a:cubicBezTo>
                  <a:pt x="1472384" y="2196714"/>
                  <a:pt x="1388481" y="2185704"/>
                  <a:pt x="1479792" y="2198748"/>
                </a:cubicBezTo>
                <a:cubicBezTo>
                  <a:pt x="1532422" y="2216290"/>
                  <a:pt x="1467555" y="2192628"/>
                  <a:pt x="1521673" y="2219688"/>
                </a:cubicBezTo>
                <a:cubicBezTo>
                  <a:pt x="1528254" y="2222979"/>
                  <a:pt x="1536033" y="2223378"/>
                  <a:pt x="1542614" y="2226669"/>
                </a:cubicBezTo>
                <a:cubicBezTo>
                  <a:pt x="1550117" y="2230421"/>
                  <a:pt x="1555888" y="2237222"/>
                  <a:pt x="1563554" y="2240629"/>
                </a:cubicBezTo>
                <a:cubicBezTo>
                  <a:pt x="1577001" y="2246605"/>
                  <a:pt x="1605435" y="2254589"/>
                  <a:pt x="1605435" y="2254589"/>
                </a:cubicBezTo>
                <a:cubicBezTo>
                  <a:pt x="1610088" y="2261569"/>
                  <a:pt x="1613081" y="2270006"/>
                  <a:pt x="1619395" y="2275530"/>
                </a:cubicBezTo>
                <a:cubicBezTo>
                  <a:pt x="1632022" y="2286578"/>
                  <a:pt x="1661276" y="2303450"/>
                  <a:pt x="1661276" y="2303450"/>
                </a:cubicBezTo>
                <a:cubicBezTo>
                  <a:pt x="1663603" y="2310430"/>
                  <a:pt x="1664470" y="2318082"/>
                  <a:pt x="1668256" y="2324391"/>
                </a:cubicBezTo>
                <a:cubicBezTo>
                  <a:pt x="1674886" y="2335440"/>
                  <a:pt x="1693648" y="2345972"/>
                  <a:pt x="1703157" y="2352311"/>
                </a:cubicBezTo>
                <a:cubicBezTo>
                  <a:pt x="1705484" y="2359291"/>
                  <a:pt x="1704934" y="2368049"/>
                  <a:pt x="1710137" y="2373252"/>
                </a:cubicBezTo>
                <a:cubicBezTo>
                  <a:pt x="1722001" y="2385116"/>
                  <a:pt x="1752018" y="2401172"/>
                  <a:pt x="1752018" y="2401172"/>
                </a:cubicBezTo>
                <a:cubicBezTo>
                  <a:pt x="1756672" y="2408152"/>
                  <a:pt x="1762227" y="2414609"/>
                  <a:pt x="1765979" y="2422113"/>
                </a:cubicBezTo>
                <a:cubicBezTo>
                  <a:pt x="1769269" y="2428694"/>
                  <a:pt x="1769174" y="2436744"/>
                  <a:pt x="1772959" y="2443053"/>
                </a:cubicBezTo>
                <a:cubicBezTo>
                  <a:pt x="1776345" y="2448696"/>
                  <a:pt x="1782808" y="2451875"/>
                  <a:pt x="1786919" y="2457014"/>
                </a:cubicBezTo>
                <a:cubicBezTo>
                  <a:pt x="1792159" y="2463565"/>
                  <a:pt x="1793595" y="2473792"/>
                  <a:pt x="1800879" y="2477954"/>
                </a:cubicBezTo>
                <a:cubicBezTo>
                  <a:pt x="1811180" y="2483840"/>
                  <a:pt x="1824146" y="2482607"/>
                  <a:pt x="1835780" y="2484934"/>
                </a:cubicBezTo>
                <a:cubicBezTo>
                  <a:pt x="1859047" y="2482607"/>
                  <a:pt x="1883399" y="2485348"/>
                  <a:pt x="1905582" y="2477954"/>
                </a:cubicBezTo>
                <a:cubicBezTo>
                  <a:pt x="1913540" y="2475301"/>
                  <a:pt x="1916135" y="2464680"/>
                  <a:pt x="1919542" y="2457014"/>
                </a:cubicBezTo>
                <a:cubicBezTo>
                  <a:pt x="1925518" y="2443567"/>
                  <a:pt x="1928849" y="2429093"/>
                  <a:pt x="1933502" y="2415133"/>
                </a:cubicBezTo>
                <a:lnTo>
                  <a:pt x="1954443" y="2352311"/>
                </a:lnTo>
                <a:lnTo>
                  <a:pt x="1961423" y="2331371"/>
                </a:lnTo>
                <a:cubicBezTo>
                  <a:pt x="1968013" y="2245700"/>
                  <a:pt x="1973297" y="2256031"/>
                  <a:pt x="1961423" y="2184788"/>
                </a:cubicBezTo>
                <a:cubicBezTo>
                  <a:pt x="1959846" y="2175325"/>
                  <a:pt x="1957200" y="2166056"/>
                  <a:pt x="1954443" y="2156867"/>
                </a:cubicBezTo>
                <a:cubicBezTo>
                  <a:pt x="1950214" y="2142772"/>
                  <a:pt x="1940482" y="2114986"/>
                  <a:pt x="1940482" y="2114986"/>
                </a:cubicBezTo>
                <a:cubicBezTo>
                  <a:pt x="1938155" y="2098699"/>
                  <a:pt x="1933502" y="2082577"/>
                  <a:pt x="1933502" y="2066125"/>
                </a:cubicBezTo>
                <a:cubicBezTo>
                  <a:pt x="1933502" y="2014490"/>
                  <a:pt x="1939829" y="2005264"/>
                  <a:pt x="1954443" y="1961423"/>
                </a:cubicBezTo>
                <a:cubicBezTo>
                  <a:pt x="1956770" y="1954443"/>
                  <a:pt x="1957342" y="1946604"/>
                  <a:pt x="1961423" y="1940482"/>
                </a:cubicBezTo>
                <a:cubicBezTo>
                  <a:pt x="1972997" y="1923121"/>
                  <a:pt x="1981751" y="1911866"/>
                  <a:pt x="1989343" y="1891621"/>
                </a:cubicBezTo>
                <a:cubicBezTo>
                  <a:pt x="1992711" y="1882639"/>
                  <a:pt x="1993567" y="1872890"/>
                  <a:pt x="1996324" y="1863701"/>
                </a:cubicBezTo>
                <a:cubicBezTo>
                  <a:pt x="2000553" y="1849606"/>
                  <a:pt x="2005631" y="1835780"/>
                  <a:pt x="2010284" y="1821820"/>
                </a:cubicBezTo>
                <a:cubicBezTo>
                  <a:pt x="2012611" y="1814840"/>
                  <a:pt x="2011142" y="1804960"/>
                  <a:pt x="2017264" y="1800879"/>
                </a:cubicBezTo>
                <a:lnTo>
                  <a:pt x="2059145" y="1772959"/>
                </a:lnTo>
                <a:cubicBezTo>
                  <a:pt x="2066125" y="1768306"/>
                  <a:pt x="2072126" y="1761651"/>
                  <a:pt x="2080085" y="1758998"/>
                </a:cubicBezTo>
                <a:lnTo>
                  <a:pt x="2101026" y="1752018"/>
                </a:lnTo>
                <a:cubicBezTo>
                  <a:pt x="2108006" y="1747365"/>
                  <a:pt x="2114463" y="1741810"/>
                  <a:pt x="2121966" y="1738058"/>
                </a:cubicBezTo>
                <a:cubicBezTo>
                  <a:pt x="2128547" y="1734768"/>
                  <a:pt x="2136598" y="1734864"/>
                  <a:pt x="2142907" y="1731078"/>
                </a:cubicBezTo>
                <a:cubicBezTo>
                  <a:pt x="2196172" y="1699118"/>
                  <a:pt x="2100467" y="1736884"/>
                  <a:pt x="2184788" y="1703157"/>
                </a:cubicBezTo>
                <a:cubicBezTo>
                  <a:pt x="2245062" y="1679048"/>
                  <a:pt x="2206484" y="1697241"/>
                  <a:pt x="2261569" y="1682217"/>
                </a:cubicBezTo>
                <a:cubicBezTo>
                  <a:pt x="2275766" y="1678345"/>
                  <a:pt x="2289490" y="1672910"/>
                  <a:pt x="2303450" y="1668256"/>
                </a:cubicBezTo>
                <a:lnTo>
                  <a:pt x="2345331" y="1654296"/>
                </a:lnTo>
                <a:cubicBezTo>
                  <a:pt x="2352311" y="1651969"/>
                  <a:pt x="2359014" y="1648526"/>
                  <a:pt x="2366272" y="1647316"/>
                </a:cubicBezTo>
                <a:cubicBezTo>
                  <a:pt x="2384939" y="1644205"/>
                  <a:pt x="2423544" y="1638234"/>
                  <a:pt x="2443053" y="1633356"/>
                </a:cubicBezTo>
                <a:cubicBezTo>
                  <a:pt x="2450191" y="1631571"/>
                  <a:pt x="2457014" y="1628702"/>
                  <a:pt x="2463994" y="1626375"/>
                </a:cubicBezTo>
                <a:cubicBezTo>
                  <a:pt x="2512855" y="1628702"/>
                  <a:pt x="2562038" y="1627288"/>
                  <a:pt x="2610577" y="1633356"/>
                </a:cubicBezTo>
                <a:cubicBezTo>
                  <a:pt x="2618901" y="1634397"/>
                  <a:pt x="2623851" y="1643909"/>
                  <a:pt x="2631517" y="1647316"/>
                </a:cubicBezTo>
                <a:cubicBezTo>
                  <a:pt x="2644964" y="1653292"/>
                  <a:pt x="2673398" y="1661276"/>
                  <a:pt x="2673398" y="1661276"/>
                </a:cubicBezTo>
                <a:cubicBezTo>
                  <a:pt x="2695823" y="1683701"/>
                  <a:pt x="2678524" y="1671191"/>
                  <a:pt x="2715279" y="1682217"/>
                </a:cubicBezTo>
                <a:cubicBezTo>
                  <a:pt x="2729374" y="1686445"/>
                  <a:pt x="2743200" y="1691524"/>
                  <a:pt x="2757160" y="1696177"/>
                </a:cubicBezTo>
                <a:cubicBezTo>
                  <a:pt x="2764140" y="1698504"/>
                  <a:pt x="2770817" y="1702116"/>
                  <a:pt x="2778101" y="1703157"/>
                </a:cubicBezTo>
                <a:lnTo>
                  <a:pt x="2826962" y="1710137"/>
                </a:lnTo>
                <a:cubicBezTo>
                  <a:pt x="2838596" y="1707810"/>
                  <a:pt x="2853474" y="1711546"/>
                  <a:pt x="2861863" y="1703157"/>
                </a:cubicBezTo>
                <a:cubicBezTo>
                  <a:pt x="2872268" y="1692752"/>
                  <a:pt x="2875823" y="1661276"/>
                  <a:pt x="2875823" y="1661276"/>
                </a:cubicBezTo>
                <a:lnTo>
                  <a:pt x="2861863" y="1605435"/>
                </a:lnTo>
                <a:cubicBezTo>
                  <a:pt x="2859536" y="1596128"/>
                  <a:pt x="2857916" y="1586615"/>
                  <a:pt x="2854882" y="1577514"/>
                </a:cubicBezTo>
                <a:lnTo>
                  <a:pt x="2840922" y="1535633"/>
                </a:lnTo>
                <a:cubicBezTo>
                  <a:pt x="2838595" y="1528653"/>
                  <a:pt x="2835726" y="1521831"/>
                  <a:pt x="2833942" y="1514693"/>
                </a:cubicBezTo>
                <a:cubicBezTo>
                  <a:pt x="2831615" y="1505386"/>
                  <a:pt x="2829719" y="1495961"/>
                  <a:pt x="2826962" y="1486772"/>
                </a:cubicBezTo>
                <a:cubicBezTo>
                  <a:pt x="2822733" y="1472677"/>
                  <a:pt x="2813001" y="1444891"/>
                  <a:pt x="2813001" y="1444891"/>
                </a:cubicBezTo>
                <a:cubicBezTo>
                  <a:pt x="2815328" y="1416971"/>
                  <a:pt x="2814111" y="1388525"/>
                  <a:pt x="2819982" y="1361130"/>
                </a:cubicBezTo>
                <a:cubicBezTo>
                  <a:pt x="2821361" y="1354695"/>
                  <a:pt x="2827451" y="1348251"/>
                  <a:pt x="2833942" y="1347169"/>
                </a:cubicBezTo>
                <a:cubicBezTo>
                  <a:pt x="2843405" y="1345592"/>
                  <a:pt x="2852366" y="1352792"/>
                  <a:pt x="2861863" y="1354149"/>
                </a:cubicBezTo>
                <a:cubicBezTo>
                  <a:pt x="2885011" y="1357456"/>
                  <a:pt x="2908397" y="1358803"/>
                  <a:pt x="2931664" y="1361130"/>
                </a:cubicBezTo>
                <a:cubicBezTo>
                  <a:pt x="2980775" y="1377500"/>
                  <a:pt x="2920147" y="1356194"/>
                  <a:pt x="2980525" y="1382070"/>
                </a:cubicBezTo>
                <a:cubicBezTo>
                  <a:pt x="2987288" y="1384968"/>
                  <a:pt x="2994486" y="1386723"/>
                  <a:pt x="3001466" y="1389050"/>
                </a:cubicBezTo>
                <a:cubicBezTo>
                  <a:pt x="3006119" y="1393704"/>
                  <a:pt x="3009540" y="1400068"/>
                  <a:pt x="3015426" y="1403011"/>
                </a:cubicBezTo>
                <a:cubicBezTo>
                  <a:pt x="3024007" y="1407301"/>
                  <a:pt x="3034158" y="1407234"/>
                  <a:pt x="3043347" y="1409991"/>
                </a:cubicBezTo>
                <a:cubicBezTo>
                  <a:pt x="3057442" y="1414219"/>
                  <a:pt x="3071267" y="1419298"/>
                  <a:pt x="3085227" y="1423951"/>
                </a:cubicBezTo>
                <a:lnTo>
                  <a:pt x="3106168" y="1430931"/>
                </a:lnTo>
                <a:cubicBezTo>
                  <a:pt x="3113148" y="1435584"/>
                  <a:pt x="3119253" y="1441945"/>
                  <a:pt x="3127108" y="1444891"/>
                </a:cubicBezTo>
                <a:cubicBezTo>
                  <a:pt x="3138217" y="1449057"/>
                  <a:pt x="3150499" y="1448994"/>
                  <a:pt x="3162009" y="1451872"/>
                </a:cubicBezTo>
                <a:cubicBezTo>
                  <a:pt x="3227486" y="1468242"/>
                  <a:pt x="3105344" y="1450229"/>
                  <a:pt x="3245771" y="1465832"/>
                </a:cubicBezTo>
                <a:cubicBezTo>
                  <a:pt x="3255078" y="1458852"/>
                  <a:pt x="3263827" y="1451057"/>
                  <a:pt x="3273692" y="1444891"/>
                </a:cubicBezTo>
                <a:cubicBezTo>
                  <a:pt x="3282516" y="1439376"/>
                  <a:pt x="3292690" y="1436284"/>
                  <a:pt x="3301612" y="1430931"/>
                </a:cubicBezTo>
                <a:cubicBezTo>
                  <a:pt x="3341078" y="1407251"/>
                  <a:pt x="3334724" y="1411780"/>
                  <a:pt x="3357453" y="1389050"/>
                </a:cubicBezTo>
                <a:cubicBezTo>
                  <a:pt x="3359780" y="1382070"/>
                  <a:pt x="3360648" y="1374419"/>
                  <a:pt x="3364434" y="1368110"/>
                </a:cubicBezTo>
                <a:cubicBezTo>
                  <a:pt x="3367820" y="1362467"/>
                  <a:pt x="3375451" y="1360035"/>
                  <a:pt x="3378394" y="1354149"/>
                </a:cubicBezTo>
                <a:cubicBezTo>
                  <a:pt x="3410476" y="1289983"/>
                  <a:pt x="3374775" y="1329849"/>
                  <a:pt x="3406314" y="1298308"/>
                </a:cubicBezTo>
                <a:cubicBezTo>
                  <a:pt x="3410968" y="1284348"/>
                  <a:pt x="3409869" y="1266832"/>
                  <a:pt x="3420275" y="1256427"/>
                </a:cubicBezTo>
                <a:lnTo>
                  <a:pt x="3455176" y="1221527"/>
                </a:lnTo>
                <a:cubicBezTo>
                  <a:pt x="3459830" y="1216873"/>
                  <a:pt x="3462893" y="1209647"/>
                  <a:pt x="3469136" y="1207566"/>
                </a:cubicBezTo>
                <a:lnTo>
                  <a:pt x="3490076" y="1200586"/>
                </a:lnTo>
                <a:cubicBezTo>
                  <a:pt x="3494730" y="1195933"/>
                  <a:pt x="3501094" y="1192512"/>
                  <a:pt x="3504037" y="1186626"/>
                </a:cubicBezTo>
                <a:cubicBezTo>
                  <a:pt x="3510618" y="1173464"/>
                  <a:pt x="3517997" y="1144745"/>
                  <a:pt x="3517997" y="1144745"/>
                </a:cubicBezTo>
                <a:cubicBezTo>
                  <a:pt x="3515670" y="1105191"/>
                  <a:pt x="3516895" y="1065266"/>
                  <a:pt x="3511017" y="1026082"/>
                </a:cubicBezTo>
                <a:cubicBezTo>
                  <a:pt x="3509773" y="1017786"/>
                  <a:pt x="3500002" y="1012997"/>
                  <a:pt x="3497056" y="1005142"/>
                </a:cubicBezTo>
                <a:cubicBezTo>
                  <a:pt x="3492890" y="994033"/>
                  <a:pt x="3492403" y="981875"/>
                  <a:pt x="3490076" y="970241"/>
                </a:cubicBezTo>
                <a:cubicBezTo>
                  <a:pt x="3492403" y="956281"/>
                  <a:pt x="3490034" y="940648"/>
                  <a:pt x="3497056" y="928360"/>
                </a:cubicBezTo>
                <a:cubicBezTo>
                  <a:pt x="3500707" y="921972"/>
                  <a:pt x="3512794" y="926583"/>
                  <a:pt x="3517997" y="921380"/>
                </a:cubicBezTo>
                <a:cubicBezTo>
                  <a:pt x="3523200" y="916178"/>
                  <a:pt x="3522650" y="907420"/>
                  <a:pt x="3524977" y="900440"/>
                </a:cubicBezTo>
                <a:cubicBezTo>
                  <a:pt x="3523673" y="895226"/>
                  <a:pt x="3515308" y="858730"/>
                  <a:pt x="3511017" y="851578"/>
                </a:cubicBezTo>
                <a:cubicBezTo>
                  <a:pt x="3507631" y="845935"/>
                  <a:pt x="3501710" y="842271"/>
                  <a:pt x="3497056" y="837618"/>
                </a:cubicBezTo>
                <a:cubicBezTo>
                  <a:pt x="3494729" y="830638"/>
                  <a:pt x="3493861" y="822987"/>
                  <a:pt x="3490076" y="816678"/>
                </a:cubicBezTo>
                <a:cubicBezTo>
                  <a:pt x="3465213" y="775238"/>
                  <a:pt x="3486104" y="835659"/>
                  <a:pt x="3462156" y="781777"/>
                </a:cubicBezTo>
                <a:cubicBezTo>
                  <a:pt x="3456179" y="768330"/>
                  <a:pt x="3448195" y="739896"/>
                  <a:pt x="3448195" y="739896"/>
                </a:cubicBezTo>
                <a:cubicBezTo>
                  <a:pt x="3452324" y="706866"/>
                  <a:pt x="3446512" y="685739"/>
                  <a:pt x="3469136" y="663114"/>
                </a:cubicBezTo>
                <a:cubicBezTo>
                  <a:pt x="3475068" y="657182"/>
                  <a:pt x="3483096" y="653807"/>
                  <a:pt x="3490076" y="649154"/>
                </a:cubicBezTo>
                <a:cubicBezTo>
                  <a:pt x="3497136" y="638565"/>
                  <a:pt x="3511017" y="621725"/>
                  <a:pt x="3511017" y="607273"/>
                </a:cubicBezTo>
                <a:cubicBezTo>
                  <a:pt x="3511017" y="595409"/>
                  <a:pt x="3506915" y="583882"/>
                  <a:pt x="3504037" y="572372"/>
                </a:cubicBezTo>
                <a:cubicBezTo>
                  <a:pt x="3502252" y="565234"/>
                  <a:pt x="3501652" y="557177"/>
                  <a:pt x="3497056" y="551432"/>
                </a:cubicBezTo>
                <a:cubicBezTo>
                  <a:pt x="3491815" y="544881"/>
                  <a:pt x="3482667" y="542713"/>
                  <a:pt x="3476116" y="537472"/>
                </a:cubicBezTo>
                <a:cubicBezTo>
                  <a:pt x="3470977" y="533361"/>
                  <a:pt x="3468609" y="524802"/>
                  <a:pt x="3462156" y="523511"/>
                </a:cubicBezTo>
                <a:cubicBezTo>
                  <a:pt x="3432408" y="517561"/>
                  <a:pt x="3401661" y="518858"/>
                  <a:pt x="3371414" y="516531"/>
                </a:cubicBezTo>
                <a:cubicBezTo>
                  <a:pt x="3369087" y="509551"/>
                  <a:pt x="3366219" y="502729"/>
                  <a:pt x="3364434" y="495591"/>
                </a:cubicBezTo>
                <a:cubicBezTo>
                  <a:pt x="3361556" y="484081"/>
                  <a:pt x="3362759" y="471302"/>
                  <a:pt x="3357453" y="460690"/>
                </a:cubicBezTo>
                <a:cubicBezTo>
                  <a:pt x="3353038" y="451861"/>
                  <a:pt x="3343493" y="446729"/>
                  <a:pt x="3336513" y="439749"/>
                </a:cubicBezTo>
                <a:cubicBezTo>
                  <a:pt x="3341573" y="424568"/>
                  <a:pt x="3350777" y="395591"/>
                  <a:pt x="3357453" y="383908"/>
                </a:cubicBezTo>
                <a:cubicBezTo>
                  <a:pt x="3360718" y="378194"/>
                  <a:pt x="3365065" y="371680"/>
                  <a:pt x="3371414" y="369948"/>
                </a:cubicBezTo>
                <a:cubicBezTo>
                  <a:pt x="3391741" y="364404"/>
                  <a:pt x="3413295" y="365295"/>
                  <a:pt x="3434235" y="362968"/>
                </a:cubicBezTo>
                <a:cubicBezTo>
                  <a:pt x="3441215" y="360641"/>
                  <a:pt x="3448867" y="359774"/>
                  <a:pt x="3455176" y="355988"/>
                </a:cubicBezTo>
                <a:cubicBezTo>
                  <a:pt x="3460819" y="352602"/>
                  <a:pt x="3463997" y="346138"/>
                  <a:pt x="3469136" y="342027"/>
                </a:cubicBezTo>
                <a:cubicBezTo>
                  <a:pt x="3513175" y="306795"/>
                  <a:pt x="3470319" y="347823"/>
                  <a:pt x="3504037" y="314107"/>
                </a:cubicBezTo>
                <a:cubicBezTo>
                  <a:pt x="3507328" y="304233"/>
                  <a:pt x="3517997" y="274009"/>
                  <a:pt x="3517997" y="265246"/>
                </a:cubicBezTo>
                <a:cubicBezTo>
                  <a:pt x="3517997" y="255653"/>
                  <a:pt x="3513344" y="246632"/>
                  <a:pt x="3511017" y="237325"/>
                </a:cubicBezTo>
                <a:cubicBezTo>
                  <a:pt x="3513344" y="230345"/>
                  <a:pt x="3517997" y="223743"/>
                  <a:pt x="3517997" y="216385"/>
                </a:cubicBezTo>
                <a:cubicBezTo>
                  <a:pt x="3517997" y="198261"/>
                  <a:pt x="3508116" y="192543"/>
                  <a:pt x="3497056" y="181484"/>
                </a:cubicBezTo>
                <a:cubicBezTo>
                  <a:pt x="3494729" y="174504"/>
                  <a:pt x="3489263" y="167856"/>
                  <a:pt x="3490076" y="160543"/>
                </a:cubicBezTo>
                <a:cubicBezTo>
                  <a:pt x="3491701" y="145917"/>
                  <a:pt x="3504037" y="118662"/>
                  <a:pt x="3504037" y="118662"/>
                </a:cubicBezTo>
                <a:cubicBezTo>
                  <a:pt x="3584844" y="121356"/>
                  <a:pt x="3668817" y="112742"/>
                  <a:pt x="3748342" y="132623"/>
                </a:cubicBezTo>
                <a:cubicBezTo>
                  <a:pt x="3755480" y="134407"/>
                  <a:pt x="3762208" y="137582"/>
                  <a:pt x="3769282" y="139603"/>
                </a:cubicBezTo>
                <a:cubicBezTo>
                  <a:pt x="3778506" y="142238"/>
                  <a:pt x="3788014" y="143826"/>
                  <a:pt x="3797203" y="146583"/>
                </a:cubicBezTo>
                <a:cubicBezTo>
                  <a:pt x="3797305" y="146613"/>
                  <a:pt x="3849503" y="164017"/>
                  <a:pt x="3860024" y="167524"/>
                </a:cubicBezTo>
                <a:lnTo>
                  <a:pt x="3880965" y="174504"/>
                </a:lnTo>
                <a:lnTo>
                  <a:pt x="3901905" y="181484"/>
                </a:lnTo>
                <a:cubicBezTo>
                  <a:pt x="3948439" y="179157"/>
                  <a:pt x="3994916" y="174504"/>
                  <a:pt x="4041508" y="174504"/>
                </a:cubicBezTo>
                <a:cubicBezTo>
                  <a:pt x="4053372" y="174504"/>
                  <a:pt x="4066108" y="175598"/>
                  <a:pt x="4076409" y="181484"/>
                </a:cubicBezTo>
                <a:cubicBezTo>
                  <a:pt x="4083693" y="185646"/>
                  <a:pt x="4085128" y="195873"/>
                  <a:pt x="4090369" y="202424"/>
                </a:cubicBezTo>
                <a:cubicBezTo>
                  <a:pt x="4094480" y="207563"/>
                  <a:pt x="4099676" y="211731"/>
                  <a:pt x="4104330" y="216385"/>
                </a:cubicBezTo>
                <a:cubicBezTo>
                  <a:pt x="4122335" y="213812"/>
                  <a:pt x="4154639" y="212170"/>
                  <a:pt x="4174131" y="202424"/>
                </a:cubicBezTo>
                <a:cubicBezTo>
                  <a:pt x="4181635" y="198672"/>
                  <a:pt x="4188092" y="193117"/>
                  <a:pt x="4195072" y="188464"/>
                </a:cubicBezTo>
                <a:cubicBezTo>
                  <a:pt x="4199725" y="181484"/>
                  <a:pt x="4206622" y="175559"/>
                  <a:pt x="4209032" y="167524"/>
                </a:cubicBezTo>
                <a:cubicBezTo>
                  <a:pt x="4213760" y="151765"/>
                  <a:pt x="4212785" y="134795"/>
                  <a:pt x="4216012" y="118662"/>
                </a:cubicBezTo>
                <a:cubicBezTo>
                  <a:pt x="4217455" y="111447"/>
                  <a:pt x="4217789" y="102924"/>
                  <a:pt x="4222992" y="97722"/>
                </a:cubicBezTo>
                <a:cubicBezTo>
                  <a:pt x="4228195" y="92519"/>
                  <a:pt x="4236953" y="93069"/>
                  <a:pt x="4243933" y="90742"/>
                </a:cubicBezTo>
                <a:cubicBezTo>
                  <a:pt x="4255567" y="93069"/>
                  <a:pt x="4267324" y="94845"/>
                  <a:pt x="4278834" y="97722"/>
                </a:cubicBezTo>
                <a:cubicBezTo>
                  <a:pt x="4285972" y="99506"/>
                  <a:pt x="4293193" y="107992"/>
                  <a:pt x="4299774" y="104702"/>
                </a:cubicBezTo>
                <a:cubicBezTo>
                  <a:pt x="4314490" y="97344"/>
                  <a:pt x="4323041" y="81435"/>
                  <a:pt x="4334675" y="69801"/>
                </a:cubicBezTo>
                <a:cubicBezTo>
                  <a:pt x="4339878" y="64598"/>
                  <a:pt x="4348635" y="65148"/>
                  <a:pt x="4355615" y="62821"/>
                </a:cubicBezTo>
                <a:cubicBezTo>
                  <a:pt x="4360269" y="58168"/>
                  <a:pt x="4376157" y="48861"/>
                  <a:pt x="4369576" y="48861"/>
                </a:cubicBezTo>
                <a:cubicBezTo>
                  <a:pt x="4350389" y="48861"/>
                  <a:pt x="4313734" y="62821"/>
                  <a:pt x="4313734" y="62821"/>
                </a:cubicBezTo>
                <a:cubicBezTo>
                  <a:pt x="4309624" y="61793"/>
                  <a:pt x="4259045" y="59008"/>
                  <a:pt x="4292794" y="34901"/>
                </a:cubicBezTo>
                <a:cubicBezTo>
                  <a:pt x="4292796" y="34900"/>
                  <a:pt x="4345144" y="17450"/>
                  <a:pt x="4355615" y="13960"/>
                </a:cubicBezTo>
                <a:lnTo>
                  <a:pt x="4376556" y="6980"/>
                </a:lnTo>
                <a:lnTo>
                  <a:pt x="4397496" y="0"/>
                </a:lnTo>
                <a:cubicBezTo>
                  <a:pt x="4416110" y="2327"/>
                  <a:pt x="4435370" y="1590"/>
                  <a:pt x="4453337" y="6980"/>
                </a:cubicBezTo>
                <a:cubicBezTo>
                  <a:pt x="4459641" y="8871"/>
                  <a:pt x="4461655" y="17554"/>
                  <a:pt x="4467298" y="20940"/>
                </a:cubicBezTo>
                <a:cubicBezTo>
                  <a:pt x="4473607" y="24725"/>
                  <a:pt x="4481258" y="25593"/>
                  <a:pt x="4488238" y="27920"/>
                </a:cubicBezTo>
                <a:cubicBezTo>
                  <a:pt x="4528849" y="68534"/>
                  <a:pt x="4470310" y="11817"/>
                  <a:pt x="4523139" y="55841"/>
                </a:cubicBezTo>
                <a:cubicBezTo>
                  <a:pt x="4530722" y="62161"/>
                  <a:pt x="4537099" y="69802"/>
                  <a:pt x="4544079" y="76782"/>
                </a:cubicBezTo>
                <a:cubicBezTo>
                  <a:pt x="4551300" y="55118"/>
                  <a:pt x="4558662" y="49484"/>
                  <a:pt x="4537099" y="27920"/>
                </a:cubicBezTo>
                <a:cubicBezTo>
                  <a:pt x="4533809" y="24630"/>
                  <a:pt x="4527792" y="27920"/>
                  <a:pt x="4523139" y="27920"/>
                </a:cubicBezTo>
              </a:path>
            </a:pathLst>
          </a:custGeom>
          <a:noFill/>
          <a:ln>
            <a:solidFill>
              <a:srgbClr val="C00000"/>
            </a:solidFill>
            <a:prstDash val="lgDash"/>
            <a:bevel/>
          </a:ln>
          <a:effectLst>
            <a:outerShdw blurRad="50800" dist="50800" dir="5400000" algn="ctr" rotWithShape="0">
              <a:srgbClr val="C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9" name="Полилиния 3078"/>
          <p:cNvSpPr/>
          <p:nvPr/>
        </p:nvSpPr>
        <p:spPr>
          <a:xfrm>
            <a:off x="6770749" y="1031318"/>
            <a:ext cx="1207567" cy="361223"/>
          </a:xfrm>
          <a:custGeom>
            <a:avLst/>
            <a:gdLst>
              <a:gd name="connsiteX0" fmla="*/ 0 w 1207567"/>
              <a:gd name="connsiteY0" fmla="*/ 342028 h 481631"/>
              <a:gd name="connsiteX1" fmla="*/ 41881 w 1207567"/>
              <a:gd name="connsiteY1" fmla="*/ 349008 h 481631"/>
              <a:gd name="connsiteX2" fmla="*/ 76782 w 1207567"/>
              <a:gd name="connsiteY2" fmla="*/ 383908 h 481631"/>
              <a:gd name="connsiteX3" fmla="*/ 97722 w 1207567"/>
              <a:gd name="connsiteY3" fmla="*/ 397869 h 481631"/>
              <a:gd name="connsiteX4" fmla="*/ 111683 w 1207567"/>
              <a:gd name="connsiteY4" fmla="*/ 411829 h 481631"/>
              <a:gd name="connsiteX5" fmla="*/ 153563 w 1207567"/>
              <a:gd name="connsiteY5" fmla="*/ 418809 h 481631"/>
              <a:gd name="connsiteX6" fmla="*/ 216385 w 1207567"/>
              <a:gd name="connsiteY6" fmla="*/ 411829 h 481631"/>
              <a:gd name="connsiteX7" fmla="*/ 265246 w 1207567"/>
              <a:gd name="connsiteY7" fmla="*/ 397869 h 481631"/>
              <a:gd name="connsiteX8" fmla="*/ 335047 w 1207567"/>
              <a:gd name="connsiteY8" fmla="*/ 369948 h 481631"/>
              <a:gd name="connsiteX9" fmla="*/ 355988 w 1207567"/>
              <a:gd name="connsiteY9" fmla="*/ 376928 h 481631"/>
              <a:gd name="connsiteX10" fmla="*/ 390889 w 1207567"/>
              <a:gd name="connsiteY10" fmla="*/ 390889 h 481631"/>
              <a:gd name="connsiteX11" fmla="*/ 439750 w 1207567"/>
              <a:gd name="connsiteY11" fmla="*/ 404849 h 481631"/>
              <a:gd name="connsiteX12" fmla="*/ 467670 w 1207567"/>
              <a:gd name="connsiteY12" fmla="*/ 418809 h 481631"/>
              <a:gd name="connsiteX13" fmla="*/ 502571 w 1207567"/>
              <a:gd name="connsiteY13" fmla="*/ 432770 h 481631"/>
              <a:gd name="connsiteX14" fmla="*/ 523512 w 1207567"/>
              <a:gd name="connsiteY14" fmla="*/ 446730 h 481631"/>
              <a:gd name="connsiteX15" fmla="*/ 544452 w 1207567"/>
              <a:gd name="connsiteY15" fmla="*/ 453710 h 481631"/>
              <a:gd name="connsiteX16" fmla="*/ 565392 w 1207567"/>
              <a:gd name="connsiteY16" fmla="*/ 467670 h 481631"/>
              <a:gd name="connsiteX17" fmla="*/ 600293 w 1207567"/>
              <a:gd name="connsiteY17" fmla="*/ 474650 h 481631"/>
              <a:gd name="connsiteX18" fmla="*/ 621234 w 1207567"/>
              <a:gd name="connsiteY18" fmla="*/ 481631 h 481631"/>
              <a:gd name="connsiteX19" fmla="*/ 698015 w 1207567"/>
              <a:gd name="connsiteY19" fmla="*/ 453710 h 481631"/>
              <a:gd name="connsiteX20" fmla="*/ 704996 w 1207567"/>
              <a:gd name="connsiteY20" fmla="*/ 432770 h 481631"/>
              <a:gd name="connsiteX21" fmla="*/ 711976 w 1207567"/>
              <a:gd name="connsiteY21" fmla="*/ 376928 h 481631"/>
              <a:gd name="connsiteX22" fmla="*/ 928360 w 1207567"/>
              <a:gd name="connsiteY22" fmla="*/ 390889 h 481631"/>
              <a:gd name="connsiteX23" fmla="*/ 1109844 w 1207567"/>
              <a:gd name="connsiteY23" fmla="*/ 376928 h 481631"/>
              <a:gd name="connsiteX24" fmla="*/ 1151725 w 1207567"/>
              <a:gd name="connsiteY24" fmla="*/ 362968 h 481631"/>
              <a:gd name="connsiteX25" fmla="*/ 1165686 w 1207567"/>
              <a:gd name="connsiteY25" fmla="*/ 349008 h 481631"/>
              <a:gd name="connsiteX26" fmla="*/ 1186626 w 1207567"/>
              <a:gd name="connsiteY26" fmla="*/ 335047 h 481631"/>
              <a:gd name="connsiteX27" fmla="*/ 1193606 w 1207567"/>
              <a:gd name="connsiteY27" fmla="*/ 314107 h 481631"/>
              <a:gd name="connsiteX28" fmla="*/ 1207567 w 1207567"/>
              <a:gd name="connsiteY28" fmla="*/ 300147 h 481631"/>
              <a:gd name="connsiteX29" fmla="*/ 1200586 w 1207567"/>
              <a:gd name="connsiteY29" fmla="*/ 251286 h 481631"/>
              <a:gd name="connsiteX30" fmla="*/ 1186626 w 1207567"/>
              <a:gd name="connsiteY30" fmla="*/ 237325 h 481631"/>
              <a:gd name="connsiteX31" fmla="*/ 1172666 w 1207567"/>
              <a:gd name="connsiteY31" fmla="*/ 216385 h 481631"/>
              <a:gd name="connsiteX32" fmla="*/ 1144745 w 1207567"/>
              <a:gd name="connsiteY32" fmla="*/ 188464 h 481631"/>
              <a:gd name="connsiteX33" fmla="*/ 1130785 w 1207567"/>
              <a:gd name="connsiteY33" fmla="*/ 146583 h 481631"/>
              <a:gd name="connsiteX34" fmla="*/ 1144745 w 1207567"/>
              <a:gd name="connsiteY34" fmla="*/ 97722 h 481631"/>
              <a:gd name="connsiteX35" fmla="*/ 1158705 w 1207567"/>
              <a:gd name="connsiteY35" fmla="*/ 76782 h 481631"/>
              <a:gd name="connsiteX36" fmla="*/ 1130785 w 1207567"/>
              <a:gd name="connsiteY36" fmla="*/ 41881 h 481631"/>
              <a:gd name="connsiteX37" fmla="*/ 1088904 w 1207567"/>
              <a:gd name="connsiteY37" fmla="*/ 27921 h 481631"/>
              <a:gd name="connsiteX38" fmla="*/ 1067963 w 1207567"/>
              <a:gd name="connsiteY38" fmla="*/ 13960 h 481631"/>
              <a:gd name="connsiteX39" fmla="*/ 1040043 w 1207567"/>
              <a:gd name="connsiteY39" fmla="*/ 6980 h 481631"/>
              <a:gd name="connsiteX40" fmla="*/ 1026083 w 1207567"/>
              <a:gd name="connsiteY40" fmla="*/ 0 h 48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07567" h="481631">
                <a:moveTo>
                  <a:pt x="0" y="342028"/>
                </a:moveTo>
                <a:cubicBezTo>
                  <a:pt x="13960" y="344355"/>
                  <a:pt x="29456" y="342231"/>
                  <a:pt x="41881" y="349008"/>
                </a:cubicBezTo>
                <a:cubicBezTo>
                  <a:pt x="56324" y="356886"/>
                  <a:pt x="63093" y="374781"/>
                  <a:pt x="76782" y="383908"/>
                </a:cubicBezTo>
                <a:cubicBezTo>
                  <a:pt x="83762" y="388562"/>
                  <a:pt x="91171" y="392628"/>
                  <a:pt x="97722" y="397869"/>
                </a:cubicBezTo>
                <a:cubicBezTo>
                  <a:pt x="102861" y="401980"/>
                  <a:pt x="105521" y="409518"/>
                  <a:pt x="111683" y="411829"/>
                </a:cubicBezTo>
                <a:cubicBezTo>
                  <a:pt x="124934" y="416798"/>
                  <a:pt x="139603" y="416482"/>
                  <a:pt x="153563" y="418809"/>
                </a:cubicBezTo>
                <a:cubicBezTo>
                  <a:pt x="174504" y="416482"/>
                  <a:pt x="195560" y="415033"/>
                  <a:pt x="216385" y="411829"/>
                </a:cubicBezTo>
                <a:cubicBezTo>
                  <a:pt x="228129" y="410022"/>
                  <a:pt x="253086" y="402546"/>
                  <a:pt x="265246" y="397869"/>
                </a:cubicBezTo>
                <a:cubicBezTo>
                  <a:pt x="288635" y="388873"/>
                  <a:pt x="335047" y="369948"/>
                  <a:pt x="335047" y="369948"/>
                </a:cubicBezTo>
                <a:cubicBezTo>
                  <a:pt x="342027" y="372275"/>
                  <a:pt x="349099" y="374344"/>
                  <a:pt x="355988" y="376928"/>
                </a:cubicBezTo>
                <a:cubicBezTo>
                  <a:pt x="367720" y="381328"/>
                  <a:pt x="379002" y="386927"/>
                  <a:pt x="390889" y="390889"/>
                </a:cubicBezTo>
                <a:cubicBezTo>
                  <a:pt x="417454" y="399744"/>
                  <a:pt x="416222" y="394766"/>
                  <a:pt x="439750" y="404849"/>
                </a:cubicBezTo>
                <a:cubicBezTo>
                  <a:pt x="449314" y="408948"/>
                  <a:pt x="458162" y="414583"/>
                  <a:pt x="467670" y="418809"/>
                </a:cubicBezTo>
                <a:cubicBezTo>
                  <a:pt x="479120" y="423898"/>
                  <a:pt x="491364" y="427166"/>
                  <a:pt x="502571" y="432770"/>
                </a:cubicBezTo>
                <a:cubicBezTo>
                  <a:pt x="510075" y="436522"/>
                  <a:pt x="516008" y="442978"/>
                  <a:pt x="523512" y="446730"/>
                </a:cubicBezTo>
                <a:cubicBezTo>
                  <a:pt x="530093" y="450020"/>
                  <a:pt x="537871" y="450420"/>
                  <a:pt x="544452" y="453710"/>
                </a:cubicBezTo>
                <a:cubicBezTo>
                  <a:pt x="551955" y="457462"/>
                  <a:pt x="557537" y="464725"/>
                  <a:pt x="565392" y="467670"/>
                </a:cubicBezTo>
                <a:cubicBezTo>
                  <a:pt x="576501" y="471836"/>
                  <a:pt x="588783" y="471772"/>
                  <a:pt x="600293" y="474650"/>
                </a:cubicBezTo>
                <a:cubicBezTo>
                  <a:pt x="607431" y="476435"/>
                  <a:pt x="614254" y="479304"/>
                  <a:pt x="621234" y="481631"/>
                </a:cubicBezTo>
                <a:cubicBezTo>
                  <a:pt x="675344" y="475618"/>
                  <a:pt x="679156" y="491426"/>
                  <a:pt x="698015" y="453710"/>
                </a:cubicBezTo>
                <a:cubicBezTo>
                  <a:pt x="701306" y="447129"/>
                  <a:pt x="702669" y="439750"/>
                  <a:pt x="704996" y="432770"/>
                </a:cubicBezTo>
                <a:cubicBezTo>
                  <a:pt x="707323" y="414156"/>
                  <a:pt x="693741" y="381330"/>
                  <a:pt x="711976" y="376928"/>
                </a:cubicBezTo>
                <a:cubicBezTo>
                  <a:pt x="817003" y="351576"/>
                  <a:pt x="856612" y="366969"/>
                  <a:pt x="928360" y="390889"/>
                </a:cubicBezTo>
                <a:cubicBezTo>
                  <a:pt x="988855" y="386235"/>
                  <a:pt x="1049639" y="384454"/>
                  <a:pt x="1109844" y="376928"/>
                </a:cubicBezTo>
                <a:cubicBezTo>
                  <a:pt x="1124446" y="375103"/>
                  <a:pt x="1151725" y="362968"/>
                  <a:pt x="1151725" y="362968"/>
                </a:cubicBezTo>
                <a:cubicBezTo>
                  <a:pt x="1156379" y="358315"/>
                  <a:pt x="1160547" y="353119"/>
                  <a:pt x="1165686" y="349008"/>
                </a:cubicBezTo>
                <a:cubicBezTo>
                  <a:pt x="1172237" y="343767"/>
                  <a:pt x="1181385" y="341598"/>
                  <a:pt x="1186626" y="335047"/>
                </a:cubicBezTo>
                <a:cubicBezTo>
                  <a:pt x="1191222" y="329302"/>
                  <a:pt x="1189820" y="320416"/>
                  <a:pt x="1193606" y="314107"/>
                </a:cubicBezTo>
                <a:cubicBezTo>
                  <a:pt x="1196992" y="308464"/>
                  <a:pt x="1202913" y="304800"/>
                  <a:pt x="1207567" y="300147"/>
                </a:cubicBezTo>
                <a:cubicBezTo>
                  <a:pt x="1205240" y="283860"/>
                  <a:pt x="1205789" y="266894"/>
                  <a:pt x="1200586" y="251286"/>
                </a:cubicBezTo>
                <a:cubicBezTo>
                  <a:pt x="1198505" y="245043"/>
                  <a:pt x="1190737" y="242464"/>
                  <a:pt x="1186626" y="237325"/>
                </a:cubicBezTo>
                <a:cubicBezTo>
                  <a:pt x="1181386" y="230774"/>
                  <a:pt x="1178125" y="222754"/>
                  <a:pt x="1172666" y="216385"/>
                </a:cubicBezTo>
                <a:cubicBezTo>
                  <a:pt x="1164100" y="206392"/>
                  <a:pt x="1144745" y="188464"/>
                  <a:pt x="1144745" y="188464"/>
                </a:cubicBezTo>
                <a:cubicBezTo>
                  <a:pt x="1140092" y="174504"/>
                  <a:pt x="1127216" y="160859"/>
                  <a:pt x="1130785" y="146583"/>
                </a:cubicBezTo>
                <a:cubicBezTo>
                  <a:pt x="1133021" y="137639"/>
                  <a:pt x="1139739" y="107735"/>
                  <a:pt x="1144745" y="97722"/>
                </a:cubicBezTo>
                <a:cubicBezTo>
                  <a:pt x="1148497" y="90219"/>
                  <a:pt x="1154052" y="83762"/>
                  <a:pt x="1158705" y="76782"/>
                </a:cubicBezTo>
                <a:cubicBezTo>
                  <a:pt x="1151136" y="54075"/>
                  <a:pt x="1155494" y="52863"/>
                  <a:pt x="1130785" y="41881"/>
                </a:cubicBezTo>
                <a:cubicBezTo>
                  <a:pt x="1117338" y="35905"/>
                  <a:pt x="1088904" y="27921"/>
                  <a:pt x="1088904" y="27921"/>
                </a:cubicBezTo>
                <a:cubicBezTo>
                  <a:pt x="1081924" y="23267"/>
                  <a:pt x="1075674" y="17265"/>
                  <a:pt x="1067963" y="13960"/>
                </a:cubicBezTo>
                <a:cubicBezTo>
                  <a:pt x="1059146" y="10181"/>
                  <a:pt x="1049144" y="10014"/>
                  <a:pt x="1040043" y="6980"/>
                </a:cubicBezTo>
                <a:cubicBezTo>
                  <a:pt x="1035107" y="5335"/>
                  <a:pt x="1030736" y="2327"/>
                  <a:pt x="1026083" y="0"/>
                </a:cubicBezTo>
              </a:path>
            </a:pathLst>
          </a:custGeom>
          <a:noFill/>
          <a:ln>
            <a:solidFill>
              <a:srgbClr val="C00000"/>
            </a:solidFill>
            <a:prstDash val="lgDash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TextBox 211"/>
          <p:cNvSpPr txBox="1"/>
          <p:nvPr/>
        </p:nvSpPr>
        <p:spPr>
          <a:xfrm>
            <a:off x="4174912" y="3014820"/>
            <a:ext cx="4135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400" b="1" dirty="0" smtClean="0"/>
              <a:t>10.15</a:t>
            </a:r>
            <a:endParaRPr lang="ru-RU" sz="1400" b="1" dirty="0"/>
          </a:p>
        </p:txBody>
      </p:sp>
      <p:cxnSp>
        <p:nvCxnSpPr>
          <p:cNvPr id="236" name="Прямая соединительная линия 235"/>
          <p:cNvCxnSpPr/>
          <p:nvPr/>
        </p:nvCxnSpPr>
        <p:spPr>
          <a:xfrm flipH="1">
            <a:off x="2939953" y="2877403"/>
            <a:ext cx="12580" cy="6638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Box 236"/>
          <p:cNvSpPr txBox="1"/>
          <p:nvPr/>
        </p:nvSpPr>
        <p:spPr>
          <a:xfrm>
            <a:off x="615688" y="2738965"/>
            <a:ext cx="1717414" cy="184666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 Narrow" pitchFamily="34" charset="0"/>
              </a:rPr>
              <a:t>Удаление от границы 4 км</a:t>
            </a:r>
            <a:endParaRPr lang="ru-RU" sz="12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238" name="Прямая соединительная линия 237"/>
          <p:cNvCxnSpPr>
            <a:stCxn id="237" idx="3"/>
          </p:cNvCxnSpPr>
          <p:nvPr/>
        </p:nvCxnSpPr>
        <p:spPr>
          <a:xfrm>
            <a:off x="2333102" y="2831298"/>
            <a:ext cx="613142" cy="79297"/>
          </a:xfrm>
          <a:prstGeom prst="line">
            <a:avLst/>
          </a:prstGeom>
          <a:ln>
            <a:solidFill>
              <a:schemeClr val="tx1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9" name="Прямая соединительная линия 3098"/>
          <p:cNvCxnSpPr>
            <a:stCxn id="1030" idx="0"/>
            <a:endCxn id="226" idx="2"/>
          </p:cNvCxnSpPr>
          <p:nvPr/>
        </p:nvCxnSpPr>
        <p:spPr>
          <a:xfrm flipV="1">
            <a:off x="3594297" y="1891322"/>
            <a:ext cx="178820" cy="996666"/>
          </a:xfrm>
          <a:prstGeom prst="line">
            <a:avLst/>
          </a:prstGeom>
          <a:ln w="34925">
            <a:solidFill>
              <a:schemeClr val="tx2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Дуга 225"/>
          <p:cNvSpPr/>
          <p:nvPr/>
        </p:nvSpPr>
        <p:spPr>
          <a:xfrm rot="10149170">
            <a:off x="2850892" y="1285285"/>
            <a:ext cx="946705" cy="862766"/>
          </a:xfrm>
          <a:prstGeom prst="arc">
            <a:avLst>
              <a:gd name="adj1" fmla="val 16355599"/>
              <a:gd name="adj2" fmla="val 13096026"/>
            </a:avLst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Дуга 256"/>
          <p:cNvSpPr/>
          <p:nvPr/>
        </p:nvSpPr>
        <p:spPr>
          <a:xfrm rot="11399641">
            <a:off x="2672486" y="1375960"/>
            <a:ext cx="946705" cy="862766"/>
          </a:xfrm>
          <a:prstGeom prst="arc">
            <a:avLst>
              <a:gd name="adj1" fmla="val 16242869"/>
              <a:gd name="adj2" fmla="val 16100107"/>
            </a:avLst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Дуга 257"/>
          <p:cNvSpPr/>
          <p:nvPr/>
        </p:nvSpPr>
        <p:spPr>
          <a:xfrm rot="13057756">
            <a:off x="2067633" y="1039417"/>
            <a:ext cx="1415455" cy="1366652"/>
          </a:xfrm>
          <a:prstGeom prst="arc">
            <a:avLst>
              <a:gd name="adj1" fmla="val 12760975"/>
              <a:gd name="adj2" fmla="val 12558247"/>
            </a:avLst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Дуга 258"/>
          <p:cNvSpPr/>
          <p:nvPr/>
        </p:nvSpPr>
        <p:spPr>
          <a:xfrm rot="14090419">
            <a:off x="2410735" y="730322"/>
            <a:ext cx="1144981" cy="1838482"/>
          </a:xfrm>
          <a:prstGeom prst="arc">
            <a:avLst>
              <a:gd name="adj1" fmla="val 12914976"/>
              <a:gd name="adj2" fmla="val 12856790"/>
            </a:avLst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Дуга 259"/>
          <p:cNvSpPr/>
          <p:nvPr/>
        </p:nvSpPr>
        <p:spPr>
          <a:xfrm rot="11107882">
            <a:off x="1803367" y="1097389"/>
            <a:ext cx="1415455" cy="1366652"/>
          </a:xfrm>
          <a:prstGeom prst="arc">
            <a:avLst>
              <a:gd name="adj1" fmla="val 13518175"/>
              <a:gd name="adj2" fmla="val 13530660"/>
            </a:avLst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Дуга 260"/>
          <p:cNvSpPr/>
          <p:nvPr/>
        </p:nvSpPr>
        <p:spPr>
          <a:xfrm rot="11107882">
            <a:off x="2059253" y="1032696"/>
            <a:ext cx="1242391" cy="1366652"/>
          </a:xfrm>
          <a:prstGeom prst="arc">
            <a:avLst>
              <a:gd name="adj1" fmla="val 14095468"/>
              <a:gd name="adj2" fmla="val 13562137"/>
            </a:avLst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Дуга 261"/>
          <p:cNvSpPr/>
          <p:nvPr/>
        </p:nvSpPr>
        <p:spPr>
          <a:xfrm rot="11298340">
            <a:off x="2058907" y="834851"/>
            <a:ext cx="1415455" cy="1366652"/>
          </a:xfrm>
          <a:prstGeom prst="arc">
            <a:avLst>
              <a:gd name="adj1" fmla="val 14965273"/>
              <a:gd name="adj2" fmla="val 14932224"/>
            </a:avLst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Дуга 262"/>
          <p:cNvSpPr/>
          <p:nvPr/>
        </p:nvSpPr>
        <p:spPr>
          <a:xfrm rot="11298340">
            <a:off x="2483941" y="774813"/>
            <a:ext cx="1415455" cy="1366652"/>
          </a:xfrm>
          <a:prstGeom prst="arc">
            <a:avLst>
              <a:gd name="adj1" fmla="val 14965273"/>
              <a:gd name="adj2" fmla="val 13571910"/>
            </a:avLst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7" name="Овал 266"/>
          <p:cNvSpPr/>
          <p:nvPr/>
        </p:nvSpPr>
        <p:spPr>
          <a:xfrm>
            <a:off x="3998424" y="1412181"/>
            <a:ext cx="89450" cy="67500"/>
          </a:xfrm>
          <a:prstGeom prst="ellipse">
            <a:avLst/>
          </a:prstGeom>
          <a:noFill/>
          <a:ln w="15875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0" name="Прямая соединительная линия 269"/>
          <p:cNvCxnSpPr/>
          <p:nvPr/>
        </p:nvCxnSpPr>
        <p:spPr>
          <a:xfrm flipV="1">
            <a:off x="4062676" y="589065"/>
            <a:ext cx="525811" cy="823116"/>
          </a:xfrm>
          <a:prstGeom prst="line">
            <a:avLst/>
          </a:prstGeom>
          <a:ln w="34925">
            <a:solidFill>
              <a:schemeClr val="tx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Прямая соединительная линия 275"/>
          <p:cNvCxnSpPr>
            <a:stCxn id="1030" idx="2"/>
            <a:endCxn id="241" idx="0"/>
          </p:cNvCxnSpPr>
          <p:nvPr/>
        </p:nvCxnSpPr>
        <p:spPr>
          <a:xfrm flipV="1">
            <a:off x="3194968" y="2030082"/>
            <a:ext cx="211541" cy="803098"/>
          </a:xfrm>
          <a:prstGeom prst="line">
            <a:avLst/>
          </a:prstGeom>
          <a:ln w="34925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Дуга 240"/>
          <p:cNvSpPr/>
          <p:nvPr/>
        </p:nvSpPr>
        <p:spPr>
          <a:xfrm rot="16698558">
            <a:off x="3378892" y="1949034"/>
            <a:ext cx="187438" cy="128553"/>
          </a:xfrm>
          <a:prstGeom prst="arc">
            <a:avLst>
              <a:gd name="adj1" fmla="val 14580013"/>
              <a:gd name="adj2" fmla="val 21349707"/>
            </a:avLst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7" name="Прямая соединительная линия 286"/>
          <p:cNvCxnSpPr>
            <a:stCxn id="263" idx="0"/>
          </p:cNvCxnSpPr>
          <p:nvPr/>
        </p:nvCxnSpPr>
        <p:spPr>
          <a:xfrm flipV="1">
            <a:off x="3377926" y="1487009"/>
            <a:ext cx="633078" cy="613274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7" descr="C:\Documents and Settings\Admin\Рабочий стол\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915424">
            <a:off x="4083287" y="936145"/>
            <a:ext cx="374708" cy="30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8" name="Прямая со стрелкой 307"/>
          <p:cNvCxnSpPr>
            <a:endCxn id="165" idx="2"/>
          </p:cNvCxnSpPr>
          <p:nvPr/>
        </p:nvCxnSpPr>
        <p:spPr>
          <a:xfrm flipV="1">
            <a:off x="2933258" y="2966302"/>
            <a:ext cx="579968" cy="163067"/>
          </a:xfrm>
          <a:prstGeom prst="straightConnector1">
            <a:avLst/>
          </a:prstGeom>
          <a:ln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Прямая соединительная линия 311"/>
          <p:cNvCxnSpPr>
            <a:stCxn id="320" idx="0"/>
          </p:cNvCxnSpPr>
          <p:nvPr/>
        </p:nvCxnSpPr>
        <p:spPr>
          <a:xfrm flipH="1" flipV="1">
            <a:off x="3104066" y="3120854"/>
            <a:ext cx="248353" cy="234398"/>
          </a:xfrm>
          <a:prstGeom prst="line">
            <a:avLst/>
          </a:prstGeom>
          <a:ln>
            <a:solidFill>
              <a:schemeClr val="tx1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TextBox 319"/>
          <p:cNvSpPr txBox="1"/>
          <p:nvPr/>
        </p:nvSpPr>
        <p:spPr>
          <a:xfrm>
            <a:off x="2904695" y="3355252"/>
            <a:ext cx="895447" cy="184666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 Narrow" pitchFamily="34" charset="0"/>
              </a:rPr>
              <a:t>Т уд. 1 – 10.16 </a:t>
            </a:r>
            <a:endParaRPr lang="ru-RU" sz="12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324" name="Прямая соединительная линия 323"/>
          <p:cNvCxnSpPr>
            <a:stCxn id="330" idx="3"/>
          </p:cNvCxnSpPr>
          <p:nvPr/>
        </p:nvCxnSpPr>
        <p:spPr>
          <a:xfrm flipV="1">
            <a:off x="2492988" y="3008678"/>
            <a:ext cx="770789" cy="21376"/>
          </a:xfrm>
          <a:prstGeom prst="line">
            <a:avLst/>
          </a:prstGeom>
          <a:ln>
            <a:solidFill>
              <a:schemeClr val="tx1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TextBox 329"/>
          <p:cNvSpPr txBox="1"/>
          <p:nvPr/>
        </p:nvSpPr>
        <p:spPr>
          <a:xfrm>
            <a:off x="1337049" y="2937721"/>
            <a:ext cx="1155939" cy="184666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 Narrow" pitchFamily="34" charset="0"/>
              </a:rPr>
              <a:t>Удаление 5-7 км</a:t>
            </a:r>
            <a:endParaRPr lang="ru-RU" sz="12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46" name="Прямоугольная выноска 345"/>
          <p:cNvSpPr/>
          <p:nvPr/>
        </p:nvSpPr>
        <p:spPr>
          <a:xfrm>
            <a:off x="701593" y="3105211"/>
            <a:ext cx="1296144" cy="562160"/>
          </a:xfrm>
          <a:prstGeom prst="wedgeRectCallout">
            <a:avLst>
              <a:gd name="adj1" fmla="val 118001"/>
              <a:gd name="adj2" fmla="val -4429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white"/>
                </a:solidFill>
              </a:rPr>
              <a:t>Точка поражения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white"/>
                </a:solidFill>
              </a:rPr>
              <a:t>Су-24м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white"/>
                </a:solidFill>
              </a:rPr>
              <a:t>(Т=10.24)</a:t>
            </a:r>
            <a:endParaRPr lang="ru-RU" sz="1100" b="1" dirty="0">
              <a:solidFill>
                <a:prstClr val="white"/>
              </a:solidFill>
            </a:endParaRPr>
          </a:p>
        </p:txBody>
      </p:sp>
      <p:sp>
        <p:nvSpPr>
          <p:cNvPr id="33" name="Прямоугольная выноска 32"/>
          <p:cNvSpPr/>
          <p:nvPr/>
        </p:nvSpPr>
        <p:spPr>
          <a:xfrm>
            <a:off x="5165265" y="2375443"/>
            <a:ext cx="1296144" cy="464474"/>
          </a:xfrm>
          <a:prstGeom prst="wedgeRectCallout">
            <a:avLst>
              <a:gd name="adj1" fmla="val -170084"/>
              <a:gd name="adj2" fmla="val 7338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white"/>
                </a:solidFill>
              </a:rPr>
              <a:t>«Выстрел в спину»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white"/>
                </a:solidFill>
              </a:rPr>
              <a:t>F</a:t>
            </a:r>
            <a:r>
              <a:rPr lang="ru-RU" sz="1100" b="1" dirty="0" smtClean="0">
                <a:solidFill>
                  <a:prstClr val="white"/>
                </a:solidFill>
              </a:rPr>
              <a:t>-16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white"/>
                </a:solidFill>
              </a:rPr>
              <a:t>(Т=10.24)</a:t>
            </a:r>
            <a:endParaRPr lang="ru-RU" sz="1100" b="1" dirty="0">
              <a:solidFill>
                <a:prstClr val="white"/>
              </a:solidFill>
            </a:endParaRPr>
          </a:p>
        </p:txBody>
      </p:sp>
      <p:sp>
        <p:nvSpPr>
          <p:cNvPr id="233" name="7-конечная звезда 232"/>
          <p:cNvSpPr/>
          <p:nvPr/>
        </p:nvSpPr>
        <p:spPr>
          <a:xfrm>
            <a:off x="2825661" y="2947945"/>
            <a:ext cx="215734" cy="96931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Облако 164"/>
          <p:cNvSpPr/>
          <p:nvPr/>
        </p:nvSpPr>
        <p:spPr>
          <a:xfrm>
            <a:off x="3512930" y="2929852"/>
            <a:ext cx="95322" cy="72900"/>
          </a:xfrm>
          <a:prstGeom prst="clou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67" name="TextBox 366"/>
          <p:cNvSpPr txBox="1"/>
          <p:nvPr/>
        </p:nvSpPr>
        <p:spPr>
          <a:xfrm>
            <a:off x="5027669" y="3592041"/>
            <a:ext cx="4135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400" b="1" dirty="0" smtClean="0"/>
              <a:t>10.22</a:t>
            </a:r>
            <a:endParaRPr lang="ru-RU" sz="1400" b="1" dirty="0"/>
          </a:p>
        </p:txBody>
      </p:sp>
      <p:sp>
        <p:nvSpPr>
          <p:cNvPr id="368" name="TextBox 367"/>
          <p:cNvSpPr txBox="1"/>
          <p:nvPr/>
        </p:nvSpPr>
        <p:spPr>
          <a:xfrm>
            <a:off x="3950210" y="3404003"/>
            <a:ext cx="4135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400" b="1" dirty="0" smtClean="0"/>
              <a:t>10.23</a:t>
            </a:r>
            <a:endParaRPr lang="ru-RU" sz="1400" b="1" dirty="0"/>
          </a:p>
        </p:txBody>
      </p:sp>
      <p:sp>
        <p:nvSpPr>
          <p:cNvPr id="369" name="TextBox 368"/>
          <p:cNvSpPr txBox="1"/>
          <p:nvPr/>
        </p:nvSpPr>
        <p:spPr>
          <a:xfrm>
            <a:off x="5792960" y="3478985"/>
            <a:ext cx="4135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400" b="1" dirty="0" smtClean="0"/>
              <a:t>10.21</a:t>
            </a:r>
            <a:endParaRPr lang="ru-RU" sz="1400" b="1" dirty="0"/>
          </a:p>
        </p:txBody>
      </p:sp>
      <p:sp>
        <p:nvSpPr>
          <p:cNvPr id="370" name="TextBox 369"/>
          <p:cNvSpPr txBox="1"/>
          <p:nvPr/>
        </p:nvSpPr>
        <p:spPr>
          <a:xfrm>
            <a:off x="6007182" y="3722415"/>
            <a:ext cx="963654" cy="415499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smtClean="0">
                <a:solidFill>
                  <a:prstClr val="black"/>
                </a:solidFill>
                <a:latin typeface="Arial Narrow" pitchFamily="34" charset="0"/>
              </a:rPr>
              <a:t>Су-24</a:t>
            </a:r>
            <a:endParaRPr lang="en-US" sz="1200" b="1" u="sng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 Narrow" pitchFamily="34" charset="0"/>
              </a:rPr>
              <a:t>V=</a:t>
            </a:r>
            <a:r>
              <a:rPr lang="ru-RU" sz="1200" b="1" dirty="0" smtClean="0">
                <a:solidFill>
                  <a:prstClr val="black"/>
                </a:solidFill>
                <a:latin typeface="Arial Narrow" pitchFamily="34" charset="0"/>
              </a:rPr>
              <a:t>800; </a:t>
            </a:r>
            <a:r>
              <a:rPr lang="en-US" sz="1200" b="1" dirty="0" smtClean="0">
                <a:solidFill>
                  <a:prstClr val="black"/>
                </a:solidFill>
                <a:latin typeface="Arial Narrow" pitchFamily="34" charset="0"/>
              </a:rPr>
              <a:t>H=</a:t>
            </a:r>
            <a:r>
              <a:rPr lang="ru-RU" sz="1200" b="1" dirty="0" smtClean="0">
                <a:solidFill>
                  <a:prstClr val="black"/>
                </a:solidFill>
                <a:latin typeface="Arial Narrow" pitchFamily="34" charset="0"/>
              </a:rPr>
              <a:t>5650</a:t>
            </a:r>
            <a:endParaRPr lang="en-US" sz="12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200" b="1" dirty="0" smtClean="0">
                <a:solidFill>
                  <a:prstClr val="black"/>
                </a:solidFill>
                <a:latin typeface="Arial Narrow" pitchFamily="34" charset="0"/>
              </a:rPr>
              <a:t>β</a:t>
            </a:r>
            <a:r>
              <a:rPr lang="en-US" sz="1200" b="1" dirty="0" smtClean="0">
                <a:solidFill>
                  <a:prstClr val="black"/>
                </a:solidFill>
                <a:latin typeface="Arial Narrow" pitchFamily="34" charset="0"/>
              </a:rPr>
              <a:t>=</a:t>
            </a:r>
            <a:r>
              <a:rPr lang="ru-RU" sz="1200" b="1" dirty="0" smtClean="0">
                <a:solidFill>
                  <a:prstClr val="black"/>
                </a:solidFill>
                <a:latin typeface="Arial Narrow" pitchFamily="34" charset="0"/>
              </a:rPr>
              <a:t>45; </a:t>
            </a:r>
            <a:r>
              <a:rPr lang="en-US" sz="1200" b="1" dirty="0" smtClean="0">
                <a:solidFill>
                  <a:prstClr val="black"/>
                </a:solidFill>
                <a:latin typeface="Arial Narrow" pitchFamily="34" charset="0"/>
              </a:rPr>
              <a:t>T</a:t>
            </a:r>
            <a:r>
              <a:rPr lang="en-US" sz="1200" b="1" baseline="-25000" dirty="0" smtClean="0">
                <a:solidFill>
                  <a:prstClr val="black"/>
                </a:solidFill>
                <a:latin typeface="Arial Narrow" pitchFamily="34" charset="0"/>
              </a:rPr>
              <a:t>180</a:t>
            </a:r>
            <a:r>
              <a:rPr lang="en-US" sz="1200" b="1" dirty="0" smtClean="0">
                <a:solidFill>
                  <a:prstClr val="black"/>
                </a:solidFill>
                <a:latin typeface="Arial Narrow" pitchFamily="34" charset="0"/>
              </a:rPr>
              <a:t>=</a:t>
            </a:r>
            <a:r>
              <a:rPr lang="ru-RU" sz="1200" b="1" dirty="0" smtClean="0">
                <a:solidFill>
                  <a:prstClr val="black"/>
                </a:solidFill>
                <a:latin typeface="Arial Narrow" pitchFamily="34" charset="0"/>
              </a:rPr>
              <a:t>1.1</a:t>
            </a:r>
            <a:r>
              <a:rPr lang="en-US" sz="1200" b="1" dirty="0" smtClean="0">
                <a:solidFill>
                  <a:prstClr val="black"/>
                </a:solidFill>
                <a:latin typeface="Arial Narrow" pitchFamily="34" charset="0"/>
              </a:rPr>
              <a:t>0</a:t>
            </a:r>
            <a:endParaRPr lang="ru-RU" sz="12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71" name="TextBox 370"/>
          <p:cNvSpPr txBox="1"/>
          <p:nvPr/>
        </p:nvSpPr>
        <p:spPr>
          <a:xfrm>
            <a:off x="2462062" y="2402148"/>
            <a:ext cx="694092" cy="415499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 smtClean="0">
                <a:solidFill>
                  <a:prstClr val="black"/>
                </a:solidFill>
                <a:latin typeface="Arial Narrow" pitchFamily="34" charset="0"/>
              </a:rPr>
              <a:t>F-16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 Narrow" pitchFamily="34" charset="0"/>
              </a:rPr>
              <a:t>Снижение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 Narrow" pitchFamily="34" charset="0"/>
              </a:rPr>
              <a:t>Н=2500</a:t>
            </a:r>
            <a:endParaRPr lang="ru-RU" sz="12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372" name="Прямая соединительная линия 371"/>
          <p:cNvCxnSpPr/>
          <p:nvPr/>
        </p:nvCxnSpPr>
        <p:spPr>
          <a:xfrm flipH="1" flipV="1">
            <a:off x="3273303" y="2495240"/>
            <a:ext cx="101880" cy="11822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5" name="TextBox 374"/>
          <p:cNvSpPr txBox="1"/>
          <p:nvPr/>
        </p:nvSpPr>
        <p:spPr>
          <a:xfrm>
            <a:off x="3184977" y="2321357"/>
            <a:ext cx="4135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400" b="1" dirty="0" smtClean="0"/>
              <a:t>10.25</a:t>
            </a:r>
            <a:endParaRPr lang="ru-RU" sz="1400" b="1" dirty="0"/>
          </a:p>
        </p:txBody>
      </p:sp>
      <p:cxnSp>
        <p:nvCxnSpPr>
          <p:cNvPr id="376" name="Прямая соединительная линия 375"/>
          <p:cNvCxnSpPr/>
          <p:nvPr/>
        </p:nvCxnSpPr>
        <p:spPr>
          <a:xfrm flipH="1" flipV="1">
            <a:off x="3660887" y="2479780"/>
            <a:ext cx="101880" cy="11822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7" name="TextBox 376"/>
          <p:cNvSpPr txBox="1"/>
          <p:nvPr/>
        </p:nvSpPr>
        <p:spPr>
          <a:xfrm>
            <a:off x="3711828" y="2502953"/>
            <a:ext cx="4135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400" b="1" dirty="0" smtClean="0"/>
              <a:t>10.23</a:t>
            </a:r>
            <a:endParaRPr lang="ru-RU" sz="1400" b="1" dirty="0"/>
          </a:p>
        </p:txBody>
      </p:sp>
      <p:pic>
        <p:nvPicPr>
          <p:cNvPr id="307" name="Picture 47" descr="C:\Documents and Settings\Admin\Рабочий стол\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66634">
            <a:off x="3503282" y="2238109"/>
            <a:ext cx="374708" cy="30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" name="Рисунок 19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867" r="37387" b="11747"/>
          <a:stretch/>
        </p:blipFill>
        <p:spPr>
          <a:xfrm>
            <a:off x="137234" y="843558"/>
            <a:ext cx="763925" cy="1247766"/>
          </a:xfrm>
          <a:prstGeom prst="rect">
            <a:avLst/>
          </a:prstGeom>
        </p:spPr>
      </p:pic>
      <p:sp>
        <p:nvSpPr>
          <p:cNvPr id="379" name="TextBox 378"/>
          <p:cNvSpPr txBox="1"/>
          <p:nvPr/>
        </p:nvSpPr>
        <p:spPr>
          <a:xfrm>
            <a:off x="1018790" y="1706917"/>
            <a:ext cx="91121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1400" b="1" dirty="0" smtClean="0"/>
              <a:t>Т </a:t>
            </a:r>
            <a:r>
              <a:rPr lang="ru-RU" sz="1400" b="1" dirty="0" err="1" smtClean="0"/>
              <a:t>деж</a:t>
            </a:r>
            <a:r>
              <a:rPr lang="ru-RU" sz="1400" b="1" dirty="0" smtClean="0"/>
              <a:t>.=1.15</a:t>
            </a:r>
          </a:p>
          <a:p>
            <a:pPr algn="ctr"/>
            <a:r>
              <a:rPr lang="ru-RU" sz="1400" b="1" dirty="0" smtClean="0"/>
              <a:t>Н=2400</a:t>
            </a:r>
            <a:endParaRPr lang="ru-RU" sz="1400" b="1" dirty="0"/>
          </a:p>
        </p:txBody>
      </p:sp>
      <p:cxnSp>
        <p:nvCxnSpPr>
          <p:cNvPr id="380" name="Прямая соединительная линия 379"/>
          <p:cNvCxnSpPr/>
          <p:nvPr/>
        </p:nvCxnSpPr>
        <p:spPr>
          <a:xfrm flipH="1" flipV="1">
            <a:off x="4430582" y="831301"/>
            <a:ext cx="82751" cy="25949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" name="TextBox 381"/>
          <p:cNvSpPr txBox="1"/>
          <p:nvPr/>
        </p:nvSpPr>
        <p:spPr>
          <a:xfrm>
            <a:off x="4527199" y="815816"/>
            <a:ext cx="3222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400" b="1" dirty="0" smtClean="0"/>
              <a:t>9.08</a:t>
            </a:r>
            <a:endParaRPr lang="ru-RU" sz="1400" b="1" dirty="0"/>
          </a:p>
        </p:txBody>
      </p:sp>
      <p:cxnSp>
        <p:nvCxnSpPr>
          <p:cNvPr id="383" name="Прямая соединительная линия 382"/>
          <p:cNvCxnSpPr/>
          <p:nvPr/>
        </p:nvCxnSpPr>
        <p:spPr>
          <a:xfrm flipH="1" flipV="1">
            <a:off x="4080976" y="735347"/>
            <a:ext cx="82751" cy="25949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TextBox 383"/>
          <p:cNvSpPr txBox="1"/>
          <p:nvPr/>
        </p:nvSpPr>
        <p:spPr>
          <a:xfrm>
            <a:off x="3749449" y="599713"/>
            <a:ext cx="4135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400" b="1" dirty="0" smtClean="0"/>
              <a:t>10.29</a:t>
            </a:r>
            <a:endParaRPr lang="ru-RU" sz="1400" b="1" dirty="0"/>
          </a:p>
        </p:txBody>
      </p:sp>
      <p:sp>
        <p:nvSpPr>
          <p:cNvPr id="10" name="Полилиния 9"/>
          <p:cNvSpPr/>
          <p:nvPr/>
        </p:nvSpPr>
        <p:spPr>
          <a:xfrm>
            <a:off x="7057292" y="589085"/>
            <a:ext cx="738555" cy="448486"/>
          </a:xfrm>
          <a:custGeom>
            <a:avLst/>
            <a:gdLst>
              <a:gd name="connsiteX0" fmla="*/ 738555 w 738555"/>
              <a:gd name="connsiteY0" fmla="*/ 593969 h 597981"/>
              <a:gd name="connsiteX1" fmla="*/ 695571 w 738555"/>
              <a:gd name="connsiteY1" fmla="*/ 593969 h 597981"/>
              <a:gd name="connsiteX2" fmla="*/ 672124 w 738555"/>
              <a:gd name="connsiteY2" fmla="*/ 586154 h 597981"/>
              <a:gd name="connsiteX3" fmla="*/ 660401 w 738555"/>
              <a:gd name="connsiteY3" fmla="*/ 582246 h 597981"/>
              <a:gd name="connsiteX4" fmla="*/ 656494 w 738555"/>
              <a:gd name="connsiteY4" fmla="*/ 570523 h 597981"/>
              <a:gd name="connsiteX5" fmla="*/ 633047 w 738555"/>
              <a:gd name="connsiteY5" fmla="*/ 566616 h 597981"/>
              <a:gd name="connsiteX6" fmla="*/ 617417 w 738555"/>
              <a:gd name="connsiteY6" fmla="*/ 562708 h 597981"/>
              <a:gd name="connsiteX7" fmla="*/ 605694 w 738555"/>
              <a:gd name="connsiteY7" fmla="*/ 554892 h 597981"/>
              <a:gd name="connsiteX8" fmla="*/ 625232 w 738555"/>
              <a:gd name="connsiteY8" fmla="*/ 523631 h 597981"/>
              <a:gd name="connsiteX9" fmla="*/ 633047 w 738555"/>
              <a:gd name="connsiteY9" fmla="*/ 511908 h 597981"/>
              <a:gd name="connsiteX10" fmla="*/ 648678 w 738555"/>
              <a:gd name="connsiteY10" fmla="*/ 480646 h 597981"/>
              <a:gd name="connsiteX11" fmla="*/ 656494 w 738555"/>
              <a:gd name="connsiteY11" fmla="*/ 453292 h 597981"/>
              <a:gd name="connsiteX12" fmla="*/ 652586 w 738555"/>
              <a:gd name="connsiteY12" fmla="*/ 418123 h 597981"/>
              <a:gd name="connsiteX13" fmla="*/ 636955 w 738555"/>
              <a:gd name="connsiteY13" fmla="*/ 390769 h 597981"/>
              <a:gd name="connsiteX14" fmla="*/ 601786 w 738555"/>
              <a:gd name="connsiteY14" fmla="*/ 386862 h 597981"/>
              <a:gd name="connsiteX15" fmla="*/ 547078 w 738555"/>
              <a:gd name="connsiteY15" fmla="*/ 382954 h 597981"/>
              <a:gd name="connsiteX16" fmla="*/ 519724 w 738555"/>
              <a:gd name="connsiteY16" fmla="*/ 375139 h 597981"/>
              <a:gd name="connsiteX17" fmla="*/ 488463 w 738555"/>
              <a:gd name="connsiteY17" fmla="*/ 371231 h 597981"/>
              <a:gd name="connsiteX18" fmla="*/ 465017 w 738555"/>
              <a:gd name="connsiteY18" fmla="*/ 367323 h 597981"/>
              <a:gd name="connsiteX19" fmla="*/ 437663 w 738555"/>
              <a:gd name="connsiteY19" fmla="*/ 363416 h 597981"/>
              <a:gd name="connsiteX20" fmla="*/ 375140 w 738555"/>
              <a:gd name="connsiteY20" fmla="*/ 363416 h 597981"/>
              <a:gd name="connsiteX21" fmla="*/ 367324 w 738555"/>
              <a:gd name="connsiteY21" fmla="*/ 371231 h 597981"/>
              <a:gd name="connsiteX22" fmla="*/ 351694 w 738555"/>
              <a:gd name="connsiteY22" fmla="*/ 406400 h 597981"/>
              <a:gd name="connsiteX23" fmla="*/ 285263 w 738555"/>
              <a:gd name="connsiteY23" fmla="*/ 402492 h 597981"/>
              <a:gd name="connsiteX24" fmla="*/ 254001 w 738555"/>
              <a:gd name="connsiteY24" fmla="*/ 402492 h 597981"/>
              <a:gd name="connsiteX25" fmla="*/ 246186 w 738555"/>
              <a:gd name="connsiteY25" fmla="*/ 429846 h 597981"/>
              <a:gd name="connsiteX26" fmla="*/ 238371 w 738555"/>
              <a:gd name="connsiteY26" fmla="*/ 437662 h 597981"/>
              <a:gd name="connsiteX27" fmla="*/ 218832 w 738555"/>
              <a:gd name="connsiteY27" fmla="*/ 433754 h 597981"/>
              <a:gd name="connsiteX28" fmla="*/ 211017 w 738555"/>
              <a:gd name="connsiteY28" fmla="*/ 410308 h 597981"/>
              <a:gd name="connsiteX29" fmla="*/ 207109 w 738555"/>
              <a:gd name="connsiteY29" fmla="*/ 398585 h 597981"/>
              <a:gd name="connsiteX30" fmla="*/ 203201 w 738555"/>
              <a:gd name="connsiteY30" fmla="*/ 386862 h 597981"/>
              <a:gd name="connsiteX31" fmla="*/ 191478 w 738555"/>
              <a:gd name="connsiteY31" fmla="*/ 347785 h 597981"/>
              <a:gd name="connsiteX32" fmla="*/ 183663 w 738555"/>
              <a:gd name="connsiteY32" fmla="*/ 339969 h 597981"/>
              <a:gd name="connsiteX33" fmla="*/ 187571 w 738555"/>
              <a:gd name="connsiteY33" fmla="*/ 324339 h 597981"/>
              <a:gd name="connsiteX34" fmla="*/ 242278 w 738555"/>
              <a:gd name="connsiteY34" fmla="*/ 320431 h 597981"/>
              <a:gd name="connsiteX35" fmla="*/ 257909 w 738555"/>
              <a:gd name="connsiteY35" fmla="*/ 316523 h 597981"/>
              <a:gd name="connsiteX36" fmla="*/ 289171 w 738555"/>
              <a:gd name="connsiteY36" fmla="*/ 293077 h 597981"/>
              <a:gd name="connsiteX37" fmla="*/ 293078 w 738555"/>
              <a:gd name="connsiteY37" fmla="*/ 281354 h 597981"/>
              <a:gd name="connsiteX38" fmla="*/ 289171 w 738555"/>
              <a:gd name="connsiteY38" fmla="*/ 257908 h 597981"/>
              <a:gd name="connsiteX39" fmla="*/ 273540 w 738555"/>
              <a:gd name="connsiteY39" fmla="*/ 238369 h 597981"/>
              <a:gd name="connsiteX40" fmla="*/ 261817 w 738555"/>
              <a:gd name="connsiteY40" fmla="*/ 230554 h 597981"/>
              <a:gd name="connsiteX41" fmla="*/ 246186 w 738555"/>
              <a:gd name="connsiteY41" fmla="*/ 214923 h 597981"/>
              <a:gd name="connsiteX42" fmla="*/ 242278 w 738555"/>
              <a:gd name="connsiteY42" fmla="*/ 199292 h 597981"/>
              <a:gd name="connsiteX43" fmla="*/ 226647 w 738555"/>
              <a:gd name="connsiteY43" fmla="*/ 171939 h 597981"/>
              <a:gd name="connsiteX44" fmla="*/ 214924 w 738555"/>
              <a:gd name="connsiteY44" fmla="*/ 132862 h 597981"/>
              <a:gd name="connsiteX45" fmla="*/ 203201 w 738555"/>
              <a:gd name="connsiteY45" fmla="*/ 113323 h 597981"/>
              <a:gd name="connsiteX46" fmla="*/ 191478 w 738555"/>
              <a:gd name="connsiteY46" fmla="*/ 109416 h 597981"/>
              <a:gd name="connsiteX47" fmla="*/ 175847 w 738555"/>
              <a:gd name="connsiteY47" fmla="*/ 93785 h 597981"/>
              <a:gd name="connsiteX48" fmla="*/ 152401 w 738555"/>
              <a:gd name="connsiteY48" fmla="*/ 78154 h 597981"/>
              <a:gd name="connsiteX49" fmla="*/ 23447 w 738555"/>
              <a:gd name="connsiteY49" fmla="*/ 70339 h 597981"/>
              <a:gd name="connsiteX50" fmla="*/ 19540 w 738555"/>
              <a:gd name="connsiteY50" fmla="*/ 58616 h 597981"/>
              <a:gd name="connsiteX51" fmla="*/ 15632 w 738555"/>
              <a:gd name="connsiteY51" fmla="*/ 42985 h 597981"/>
              <a:gd name="connsiteX52" fmla="*/ 7817 w 738555"/>
              <a:gd name="connsiteY52" fmla="*/ 35169 h 597981"/>
              <a:gd name="connsiteX53" fmla="*/ 1 w 738555"/>
              <a:gd name="connsiteY53" fmla="*/ 0 h 59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38555" h="597981">
                <a:moveTo>
                  <a:pt x="738555" y="593969"/>
                </a:moveTo>
                <a:cubicBezTo>
                  <a:pt x="715903" y="598500"/>
                  <a:pt x="720015" y="600080"/>
                  <a:pt x="695571" y="593969"/>
                </a:cubicBezTo>
                <a:cubicBezTo>
                  <a:pt x="687579" y="591971"/>
                  <a:pt x="679940" y="588759"/>
                  <a:pt x="672124" y="586154"/>
                </a:cubicBezTo>
                <a:lnTo>
                  <a:pt x="660401" y="582246"/>
                </a:lnTo>
                <a:cubicBezTo>
                  <a:pt x="659099" y="578338"/>
                  <a:pt x="660070" y="572566"/>
                  <a:pt x="656494" y="570523"/>
                </a:cubicBezTo>
                <a:cubicBezTo>
                  <a:pt x="649614" y="566592"/>
                  <a:pt x="640817" y="568170"/>
                  <a:pt x="633047" y="566616"/>
                </a:cubicBezTo>
                <a:cubicBezTo>
                  <a:pt x="627781" y="565563"/>
                  <a:pt x="622627" y="564011"/>
                  <a:pt x="617417" y="562708"/>
                </a:cubicBezTo>
                <a:cubicBezTo>
                  <a:pt x="613509" y="560103"/>
                  <a:pt x="606277" y="559552"/>
                  <a:pt x="605694" y="554892"/>
                </a:cubicBezTo>
                <a:cubicBezTo>
                  <a:pt x="603190" y="534860"/>
                  <a:pt x="613384" y="531529"/>
                  <a:pt x="625232" y="523631"/>
                </a:cubicBezTo>
                <a:cubicBezTo>
                  <a:pt x="627837" y="519723"/>
                  <a:pt x="631140" y="516200"/>
                  <a:pt x="633047" y="511908"/>
                </a:cubicBezTo>
                <a:cubicBezTo>
                  <a:pt x="647416" y="479578"/>
                  <a:pt x="632629" y="496698"/>
                  <a:pt x="648678" y="480646"/>
                </a:cubicBezTo>
                <a:cubicBezTo>
                  <a:pt x="650521" y="475117"/>
                  <a:pt x="656494" y="458199"/>
                  <a:pt x="656494" y="453292"/>
                </a:cubicBezTo>
                <a:cubicBezTo>
                  <a:pt x="656494" y="441497"/>
                  <a:pt x="655057" y="429656"/>
                  <a:pt x="652586" y="418123"/>
                </a:cubicBezTo>
                <a:cubicBezTo>
                  <a:pt x="651957" y="415186"/>
                  <a:pt x="645238" y="393028"/>
                  <a:pt x="636955" y="390769"/>
                </a:cubicBezTo>
                <a:cubicBezTo>
                  <a:pt x="625575" y="387666"/>
                  <a:pt x="613537" y="387884"/>
                  <a:pt x="601786" y="386862"/>
                </a:cubicBezTo>
                <a:cubicBezTo>
                  <a:pt x="583572" y="385278"/>
                  <a:pt x="565314" y="384257"/>
                  <a:pt x="547078" y="382954"/>
                </a:cubicBezTo>
                <a:cubicBezTo>
                  <a:pt x="537960" y="380349"/>
                  <a:pt x="529023" y="376999"/>
                  <a:pt x="519724" y="375139"/>
                </a:cubicBezTo>
                <a:cubicBezTo>
                  <a:pt x="509426" y="373079"/>
                  <a:pt x="498859" y="372716"/>
                  <a:pt x="488463" y="371231"/>
                </a:cubicBezTo>
                <a:cubicBezTo>
                  <a:pt x="480619" y="370110"/>
                  <a:pt x="472848" y="368528"/>
                  <a:pt x="465017" y="367323"/>
                </a:cubicBezTo>
                <a:cubicBezTo>
                  <a:pt x="455914" y="365923"/>
                  <a:pt x="446781" y="364718"/>
                  <a:pt x="437663" y="363416"/>
                </a:cubicBezTo>
                <a:cubicBezTo>
                  <a:pt x="412901" y="355161"/>
                  <a:pt x="417378" y="354969"/>
                  <a:pt x="375140" y="363416"/>
                </a:cubicBezTo>
                <a:cubicBezTo>
                  <a:pt x="371527" y="364139"/>
                  <a:pt x="369929" y="368626"/>
                  <a:pt x="367324" y="371231"/>
                </a:cubicBezTo>
                <a:cubicBezTo>
                  <a:pt x="358024" y="399132"/>
                  <a:pt x="364079" y="387822"/>
                  <a:pt x="351694" y="406400"/>
                </a:cubicBezTo>
                <a:cubicBezTo>
                  <a:pt x="329550" y="405097"/>
                  <a:pt x="307335" y="404699"/>
                  <a:pt x="285263" y="402492"/>
                </a:cubicBezTo>
                <a:cubicBezTo>
                  <a:pt x="253221" y="399288"/>
                  <a:pt x="300183" y="393257"/>
                  <a:pt x="254001" y="402492"/>
                </a:cubicBezTo>
                <a:cubicBezTo>
                  <a:pt x="253270" y="405416"/>
                  <a:pt x="248591" y="425838"/>
                  <a:pt x="246186" y="429846"/>
                </a:cubicBezTo>
                <a:cubicBezTo>
                  <a:pt x="244291" y="433005"/>
                  <a:pt x="240976" y="435057"/>
                  <a:pt x="238371" y="437662"/>
                </a:cubicBezTo>
                <a:cubicBezTo>
                  <a:pt x="231858" y="436359"/>
                  <a:pt x="223529" y="438451"/>
                  <a:pt x="218832" y="433754"/>
                </a:cubicBezTo>
                <a:cubicBezTo>
                  <a:pt x="213007" y="427929"/>
                  <a:pt x="213622" y="418123"/>
                  <a:pt x="211017" y="410308"/>
                </a:cubicBezTo>
                <a:lnTo>
                  <a:pt x="207109" y="398585"/>
                </a:lnTo>
                <a:cubicBezTo>
                  <a:pt x="205806" y="394677"/>
                  <a:pt x="204200" y="390858"/>
                  <a:pt x="203201" y="386862"/>
                </a:cubicBezTo>
                <a:cubicBezTo>
                  <a:pt x="201430" y="379776"/>
                  <a:pt x="194652" y="350959"/>
                  <a:pt x="191478" y="347785"/>
                </a:cubicBezTo>
                <a:lnTo>
                  <a:pt x="183663" y="339969"/>
                </a:lnTo>
                <a:cubicBezTo>
                  <a:pt x="184966" y="334759"/>
                  <a:pt x="182476" y="326037"/>
                  <a:pt x="187571" y="324339"/>
                </a:cubicBezTo>
                <a:cubicBezTo>
                  <a:pt x="204915" y="318558"/>
                  <a:pt x="224108" y="322450"/>
                  <a:pt x="242278" y="320431"/>
                </a:cubicBezTo>
                <a:cubicBezTo>
                  <a:pt x="247616" y="319838"/>
                  <a:pt x="252699" y="317826"/>
                  <a:pt x="257909" y="316523"/>
                </a:cubicBezTo>
                <a:cubicBezTo>
                  <a:pt x="284420" y="298848"/>
                  <a:pt x="274713" y="307533"/>
                  <a:pt x="289171" y="293077"/>
                </a:cubicBezTo>
                <a:cubicBezTo>
                  <a:pt x="290473" y="289169"/>
                  <a:pt x="293078" y="285473"/>
                  <a:pt x="293078" y="281354"/>
                </a:cubicBezTo>
                <a:cubicBezTo>
                  <a:pt x="293078" y="273431"/>
                  <a:pt x="291677" y="265425"/>
                  <a:pt x="289171" y="257908"/>
                </a:cubicBezTo>
                <a:cubicBezTo>
                  <a:pt x="287326" y="252372"/>
                  <a:pt x="278389" y="242248"/>
                  <a:pt x="273540" y="238369"/>
                </a:cubicBezTo>
                <a:cubicBezTo>
                  <a:pt x="269873" y="235435"/>
                  <a:pt x="265383" y="233610"/>
                  <a:pt x="261817" y="230554"/>
                </a:cubicBezTo>
                <a:cubicBezTo>
                  <a:pt x="256222" y="225759"/>
                  <a:pt x="246186" y="214923"/>
                  <a:pt x="246186" y="214923"/>
                </a:cubicBezTo>
                <a:cubicBezTo>
                  <a:pt x="244883" y="209713"/>
                  <a:pt x="244164" y="204321"/>
                  <a:pt x="242278" y="199292"/>
                </a:cubicBezTo>
                <a:cubicBezTo>
                  <a:pt x="238028" y="187958"/>
                  <a:pt x="233127" y="181658"/>
                  <a:pt x="226647" y="171939"/>
                </a:cubicBezTo>
                <a:cubicBezTo>
                  <a:pt x="220741" y="148309"/>
                  <a:pt x="224441" y="161413"/>
                  <a:pt x="214924" y="132862"/>
                </a:cubicBezTo>
                <a:cubicBezTo>
                  <a:pt x="211850" y="123640"/>
                  <a:pt x="212142" y="118688"/>
                  <a:pt x="203201" y="113323"/>
                </a:cubicBezTo>
                <a:cubicBezTo>
                  <a:pt x="199669" y="111204"/>
                  <a:pt x="195386" y="110718"/>
                  <a:pt x="191478" y="109416"/>
                </a:cubicBezTo>
                <a:cubicBezTo>
                  <a:pt x="184848" y="89520"/>
                  <a:pt x="192900" y="103258"/>
                  <a:pt x="175847" y="93785"/>
                </a:cubicBezTo>
                <a:cubicBezTo>
                  <a:pt x="167636" y="89224"/>
                  <a:pt x="161700" y="79482"/>
                  <a:pt x="152401" y="78154"/>
                </a:cubicBezTo>
                <a:cubicBezTo>
                  <a:pt x="91496" y="69453"/>
                  <a:pt x="134251" y="74600"/>
                  <a:pt x="23447" y="70339"/>
                </a:cubicBezTo>
                <a:cubicBezTo>
                  <a:pt x="22145" y="66431"/>
                  <a:pt x="20672" y="62577"/>
                  <a:pt x="19540" y="58616"/>
                </a:cubicBezTo>
                <a:cubicBezTo>
                  <a:pt x="18065" y="53452"/>
                  <a:pt x="18034" y="47789"/>
                  <a:pt x="15632" y="42985"/>
                </a:cubicBezTo>
                <a:cubicBezTo>
                  <a:pt x="13984" y="39690"/>
                  <a:pt x="10422" y="37774"/>
                  <a:pt x="7817" y="35169"/>
                </a:cubicBezTo>
                <a:cubicBezTo>
                  <a:pt x="-315" y="2644"/>
                  <a:pt x="1" y="14649"/>
                  <a:pt x="1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9" name="Picture 47" descr="C:\Documents and Settings\Admin\Рабочий стол\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418817">
            <a:off x="3875321" y="794049"/>
            <a:ext cx="374708" cy="30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20209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748464" y="0"/>
            <a:ext cx="395536" cy="252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84976" y="-20538"/>
            <a:ext cx="323528" cy="273844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7427235"/>
              </p:ext>
            </p:extLst>
          </p:nvPr>
        </p:nvGraphicFramePr>
        <p:xfrm>
          <a:off x="4171762" y="2472364"/>
          <a:ext cx="4864735" cy="2560320"/>
        </p:xfrm>
        <a:graphic>
          <a:graphicData uri="http://schemas.openxmlformats.org/drawingml/2006/table">
            <a:tbl>
              <a:tblPr/>
              <a:tblGrid>
                <a:gridCol w="3817620"/>
                <a:gridCol w="1047115"/>
              </a:tblGrid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Экипаж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1/2 чел.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Масса: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182880">
                <a:tc>
                  <a:txBody>
                    <a:bodyPr/>
                    <a:lstStyle/>
                    <a:p>
                      <a:pPr marL="252095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пустого самолета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8,5 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182880">
                <a:tc>
                  <a:txBody>
                    <a:bodyPr/>
                    <a:lstStyle/>
                    <a:p>
                      <a:pPr marL="252095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максимальная боевой </a:t>
                      </a:r>
                      <a:r>
                        <a:rPr lang="ru-RU" sz="1200" dirty="0" smtClean="0">
                          <a:effectLst/>
                        </a:rPr>
                        <a:t>нагрузки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7,2 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182880">
                <a:tc>
                  <a:txBody>
                    <a:bodyPr/>
                    <a:lstStyle/>
                    <a:p>
                      <a:pPr marL="252095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максимальная взлетная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19,2 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Максимальная скорость полета 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2100 км/ч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200" dirty="0">
                          <a:effectLst/>
                        </a:rPr>
                        <a:t>Практический потолок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18000 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731520">
                <a:tc>
                  <a:txBody>
                    <a:bodyPr/>
                    <a:lstStyle/>
                    <a:p>
                      <a:pPr marL="87313" indent="87313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Радиус действия с двумя подвесными топливными баками и двумя УАБ калибра 1000 кг или двумя УР класса "</a:t>
                      </a:r>
                      <a:r>
                        <a:rPr lang="ru-RU" sz="1200" dirty="0" smtClean="0">
                          <a:effectLst/>
                        </a:rPr>
                        <a:t>воздух-воздух"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1100 </a:t>
                      </a:r>
                      <a:r>
                        <a:rPr lang="ru-RU" sz="1200" dirty="0">
                          <a:effectLst/>
                        </a:rPr>
                        <a:t>км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548640">
                <a:tc>
                  <a:txBody>
                    <a:bodyPr/>
                    <a:lstStyle/>
                    <a:p>
                      <a:pPr marL="87313" indent="87313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Углы обзора бортовой РЛС</a:t>
                      </a:r>
                    </a:p>
                    <a:p>
                      <a:pPr marL="87313" indent="87313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по углу места</a:t>
                      </a:r>
                    </a:p>
                    <a:p>
                      <a:pPr marL="87313" indent="87313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по азимуту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± 60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º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± 60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496" y="448965"/>
            <a:ext cx="90010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889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Предназначен для завоевания господства в воздухе, решения задач ПВО, поражения наземных целей, а также ведения воздушной разведки и радиоэлектронной борьбы.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 descr="f-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292"/>
          <a:stretch>
            <a:fillRect/>
          </a:stretch>
        </p:blipFill>
        <p:spPr bwMode="auto">
          <a:xfrm>
            <a:off x="35499" y="2472365"/>
            <a:ext cx="4170363" cy="25836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4023" y="869146"/>
            <a:ext cx="9001000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87313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894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состав ударного оружия класса «воздух–воздух» входят:</a:t>
            </a:r>
          </a:p>
          <a:p>
            <a:pPr marL="373063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489450" algn="l"/>
              </a:tabLst>
            </a:pP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AIM</a:t>
            </a: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-9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Сайдвиндер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»;</a:t>
            </a:r>
            <a:endParaRPr lang="ru-RU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73063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489450" algn="l"/>
              </a:tabLst>
            </a:pP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AIM</a:t>
            </a: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-120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Амраам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».</a:t>
            </a:r>
            <a:endParaRPr lang="ru-RU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87313"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4894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Средства поражения размещаются на 11 узлах </a:t>
            </a: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внешней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подвески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373063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894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8 -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подкрыльевых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373063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894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подфюзеляжных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3688" y="2218448"/>
            <a:ext cx="9000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89450" algn="l"/>
              </a:tabLst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Основные тактико-технические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характеристики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36512" y="-18468"/>
            <a:ext cx="90010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5085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Тактический истребитель </a:t>
            </a:r>
            <a:r>
              <a:rPr lang="en-US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F</a:t>
            </a:r>
            <a:r>
              <a:rPr lang="ru-RU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-16</a:t>
            </a:r>
            <a:r>
              <a:rPr lang="en-US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C</a:t>
            </a:r>
            <a:r>
              <a:rPr lang="ru-RU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D</a:t>
            </a:r>
            <a:r>
              <a:rPr lang="ru-RU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 "</a:t>
            </a:r>
            <a:r>
              <a:rPr lang="ru-RU" b="1" dirty="0" err="1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Файтинг</a:t>
            </a:r>
            <a:r>
              <a:rPr lang="ru-RU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Фалкон</a:t>
            </a:r>
            <a:r>
              <a:rPr lang="ru-RU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»</a:t>
            </a:r>
            <a:endParaRPr lang="ru-RU" b="1" dirty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-2520" y="-74544"/>
            <a:ext cx="1471508" cy="600154"/>
            <a:chOff x="-806" y="-134134"/>
            <a:chExt cx="1470027" cy="600352"/>
          </a:xfrm>
        </p:grpSpPr>
        <p:pic>
          <p:nvPicPr>
            <p:cNvPr id="11" name="Picture 2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6" y="-134134"/>
              <a:ext cx="1470027" cy="524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806" y="9793"/>
              <a:ext cx="841775" cy="45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3" name="Прямая соединительная линия 12"/>
          <p:cNvCxnSpPr/>
          <p:nvPr/>
        </p:nvCxnSpPr>
        <p:spPr>
          <a:xfrm>
            <a:off x="5" y="519499"/>
            <a:ext cx="9149039" cy="7561"/>
          </a:xfrm>
          <a:prstGeom prst="line">
            <a:avLst/>
          </a:prstGeom>
          <a:ln w="4445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8748464" y="0"/>
            <a:ext cx="395536" cy="252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-20538"/>
            <a:ext cx="323528" cy="273844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0037822"/>
              </p:ext>
            </p:extLst>
          </p:nvPr>
        </p:nvGraphicFramePr>
        <p:xfrm>
          <a:off x="251520" y="3003798"/>
          <a:ext cx="8622702" cy="1885950"/>
        </p:xfrm>
        <a:graphic>
          <a:graphicData uri="http://schemas.openxmlformats.org/drawingml/2006/table">
            <a:tbl>
              <a:tblPr/>
              <a:tblGrid>
                <a:gridCol w="3096343"/>
                <a:gridCol w="2652125"/>
                <a:gridCol w="2874234"/>
              </a:tblGrid>
              <a:tr h="171450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0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AIM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-9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0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AIM-120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Масса, кг: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indent="252095" fontAlgn="base" hangingPunct="0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стартовая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157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indent="252095" fontAlgn="base" hangingPunct="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боевой части 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Дальность стрельбы, км 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Головка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самонаведения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инфракрасная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активная радио-локационная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Дальность захвата цели ГСН,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Геометрические размеры, м: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indent="252095" algn="just" fontAlgn="base" hangingPunct="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длина 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3,65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indent="252095" algn="just" fontAlgn="base" hangingPunct="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диаметр корпуса 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0,13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0,18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indent="252095" algn="just" fontAlgn="base" hangingPunct="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размах крыла (оперения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0,36 (0,45)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0,46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81541"/>
            <a:ext cx="3870176" cy="16291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833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Управляемые ракеты класса «воздух – воздух»</a:t>
            </a:r>
            <a:endParaRPr lang="ru-RU" b="1" dirty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" y="2695296"/>
            <a:ext cx="91439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Тактико-технические характеристики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14"/>
          <p:cNvGrpSpPr>
            <a:grpSpLocks/>
          </p:cNvGrpSpPr>
          <p:nvPr/>
        </p:nvGrpSpPr>
        <p:grpSpPr bwMode="auto">
          <a:xfrm>
            <a:off x="-2520" y="-74544"/>
            <a:ext cx="1471508" cy="600154"/>
            <a:chOff x="-806" y="-134134"/>
            <a:chExt cx="1470027" cy="600352"/>
          </a:xfrm>
        </p:grpSpPr>
        <p:pic>
          <p:nvPicPr>
            <p:cNvPr id="8" name="Picture 2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6" y="-134134"/>
              <a:ext cx="1470027" cy="524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806" y="9793"/>
              <a:ext cx="841775" cy="45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3" name="Прямая соединительная линия 12"/>
          <p:cNvCxnSpPr/>
          <p:nvPr/>
        </p:nvCxnSpPr>
        <p:spPr>
          <a:xfrm>
            <a:off x="5" y="519499"/>
            <a:ext cx="9149039" cy="7561"/>
          </a:xfrm>
          <a:prstGeom prst="line">
            <a:avLst/>
          </a:prstGeom>
          <a:ln w="4445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2" descr="aim9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1" t="813" r="7268" b="1016"/>
          <a:stretch>
            <a:fillRect/>
          </a:stretch>
        </p:blipFill>
        <p:spPr bwMode="auto">
          <a:xfrm>
            <a:off x="165236" y="681541"/>
            <a:ext cx="3609975" cy="127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4048" y="2355726"/>
            <a:ext cx="3870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hangingPunct="0"/>
            <a:r>
              <a:rPr lang="en-US" dirty="0">
                <a:latin typeface="Arial" pitchFamily="34" charset="0"/>
                <a:cs typeface="Arial" pitchFamily="34" charset="0"/>
              </a:rPr>
              <a:t>AIM-120</a:t>
            </a:r>
            <a:r>
              <a:rPr lang="ru-RU" dirty="0"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5236" y="2310715"/>
            <a:ext cx="3609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hangingPunct="0"/>
            <a:r>
              <a:rPr lang="en-US" dirty="0">
                <a:latin typeface="Arial" pitchFamily="34" charset="0"/>
                <a:cs typeface="Arial" pitchFamily="34" charset="0"/>
              </a:rPr>
              <a:t>AIM</a:t>
            </a:r>
            <a:r>
              <a:rPr lang="ru-RU" dirty="0">
                <a:latin typeface="Arial" pitchFamily="34" charset="0"/>
                <a:cs typeface="Arial" pitchFamily="34" charset="0"/>
              </a:rPr>
              <a:t>-9</a:t>
            </a:r>
            <a:r>
              <a:rPr lang="en-US" dirty="0">
                <a:latin typeface="Arial" pitchFamily="34" charset="0"/>
                <a:cs typeface="Arial" pitchFamily="34" charset="0"/>
              </a:rPr>
              <a:t>X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0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370</Words>
  <Application>Microsoft Office PowerPoint</Application>
  <PresentationFormat>Экран (16:9)</PresentationFormat>
  <Paragraphs>147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1_Тема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102</cp:revision>
  <cp:lastPrinted>2015-11-27T04:34:54Z</cp:lastPrinted>
  <dcterms:created xsi:type="dcterms:W3CDTF">2015-11-25T21:39:50Z</dcterms:created>
  <dcterms:modified xsi:type="dcterms:W3CDTF">2015-11-27T12:55:09Z</dcterms:modified>
</cp:coreProperties>
</file>